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tiff" ContentType="image/tiff"/>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3" r:id="rId1"/>
  </p:sldMasterIdLst>
  <p:notesMasterIdLst>
    <p:notesMasterId r:id="rId21"/>
  </p:notesMasterIdLst>
  <p:handoutMasterIdLst>
    <p:handoutMasterId r:id="rId22"/>
  </p:handoutMasterIdLst>
  <p:sldIdLst>
    <p:sldId id="434" r:id="rId2"/>
    <p:sldId id="446" r:id="rId3"/>
    <p:sldId id="447" r:id="rId4"/>
    <p:sldId id="451" r:id="rId5"/>
    <p:sldId id="448" r:id="rId6"/>
    <p:sldId id="449" r:id="rId7"/>
    <p:sldId id="450" r:id="rId8"/>
    <p:sldId id="430" r:id="rId9"/>
    <p:sldId id="440" r:id="rId10"/>
    <p:sldId id="388" r:id="rId11"/>
    <p:sldId id="441" r:id="rId12"/>
    <p:sldId id="380" r:id="rId13"/>
    <p:sldId id="379" r:id="rId14"/>
    <p:sldId id="442" r:id="rId15"/>
    <p:sldId id="387" r:id="rId16"/>
    <p:sldId id="443" r:id="rId17"/>
    <p:sldId id="444" r:id="rId18"/>
    <p:sldId id="445" r:id="rId19"/>
    <p:sldId id="413" r:id="rId20"/>
  </p:sldIdLst>
  <p:sldSz cx="12195175" cy="6858000"/>
  <p:notesSz cx="6797675" cy="9928225"/>
  <p:defaultTex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1" userDrawn="1">
          <p15:clr>
            <a:srgbClr val="A4A3A4"/>
          </p15:clr>
        </p15:guide>
        <p15:guide id="2" orient="horz" pos="2160" userDrawn="1">
          <p15:clr>
            <a:srgbClr val="A4A3A4"/>
          </p15:clr>
        </p15:guide>
      </p15:sldGuideLst>
    </p:ext>
    <p:ext uri="{2D200454-40CA-4A62-9FC3-DE9A4176ACB9}">
      <p15:notesGuideLst xmlns:p15="http://schemas.microsoft.com/office/powerpoint/2012/main">
        <p15:guide id="1" orient="horz" pos="3127" userDrawn="1">
          <p15:clr>
            <a:srgbClr val="A4A3A4"/>
          </p15:clr>
        </p15:guide>
        <p15:guide id="2" pos="2141"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0F46A7"/>
    <a:srgbClr val="970A82"/>
    <a:srgbClr val="FF3399"/>
    <a:srgbClr val="FF0000"/>
    <a:srgbClr val="FFFFFF"/>
    <a:srgbClr val="FEE3A1"/>
    <a:srgbClr val="FFF1D0"/>
    <a:srgbClr val="FFF8E7"/>
    <a:srgbClr val="FECE59"/>
    <a:srgbClr val="00328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D5ABB26-0587-4C30-8999-92F81FD0307C}">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129" autoAdjust="0"/>
    <p:restoredTop sz="90265" autoAdjust="0"/>
  </p:normalViewPr>
  <p:slideViewPr>
    <p:cSldViewPr snapToGrid="0" showGuides="1">
      <p:cViewPr varScale="1">
        <p:scale>
          <a:sx n="188" d="100"/>
          <a:sy n="188" d="100"/>
        </p:scale>
        <p:origin x="1288" y="176"/>
      </p:cViewPr>
      <p:guideLst>
        <p:guide pos="3841"/>
        <p:guide orient="horz" pos="2160"/>
      </p:guideLst>
    </p:cSldViewPr>
  </p:slideViewPr>
  <p:outlineViewPr>
    <p:cViewPr>
      <p:scale>
        <a:sx n="33" d="100"/>
        <a:sy n="33" d="100"/>
      </p:scale>
      <p:origin x="0" y="-8357"/>
    </p:cViewPr>
  </p:outlineViewPr>
  <p:notesTextViewPr>
    <p:cViewPr>
      <p:scale>
        <a:sx n="100" d="100"/>
        <a:sy n="100" d="100"/>
      </p:scale>
      <p:origin x="0" y="0"/>
    </p:cViewPr>
  </p:notesTextViewPr>
  <p:sorterViewPr>
    <p:cViewPr varScale="1">
      <p:scale>
        <a:sx n="1" d="1"/>
        <a:sy n="1" d="1"/>
      </p:scale>
      <p:origin x="0" y="0"/>
    </p:cViewPr>
  </p:sorterViewPr>
  <p:notesViewPr>
    <p:cSldViewPr snapToGrid="0" showGuides="1">
      <p:cViewPr varScale="1">
        <p:scale>
          <a:sx n="92" d="100"/>
          <a:sy n="92" d="100"/>
        </p:scale>
        <p:origin x="4042" y="72"/>
      </p:cViewPr>
      <p:guideLst>
        <p:guide orient="horz" pos="3127"/>
        <p:guide pos="2141"/>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1926008" y="9430091"/>
            <a:ext cx="2945659" cy="496411"/>
          </a:xfrm>
          <a:prstGeom prst="rect">
            <a:avLst/>
          </a:prstGeom>
        </p:spPr>
        <p:txBody>
          <a:bodyPr vert="horz" lIns="91440" tIns="45720" rIns="91440" bIns="45720" rtlCol="0" anchor="b"/>
          <a:lstStyle>
            <a:lvl1pPr algn="r">
              <a:defRPr sz="1200"/>
            </a:lvl1pPr>
          </a:lstStyle>
          <a:p>
            <a:pPr algn="ctr"/>
            <a:fld id="{47855BD9-AF71-426C-9B9B-B0E52B88852E}" type="slidenum">
              <a:rPr lang="de-DE" sz="1000" smtClean="0"/>
              <a:pPr algn="ctr"/>
              <a:t>‹#›</a:t>
            </a:fld>
            <a:endParaRPr lang="de-DE" sz="1000" dirty="0"/>
          </a:p>
        </p:txBody>
      </p:sp>
    </p:spTree>
    <p:extLst>
      <p:ext uri="{BB962C8B-B14F-4D97-AF65-F5344CB8AC3E}">
        <p14:creationId xmlns:p14="http://schemas.microsoft.com/office/powerpoint/2010/main" val="23599324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269875" y="665163"/>
            <a:ext cx="6257925" cy="3519487"/>
          </a:xfrm>
          <a:prstGeom prst="rect">
            <a:avLst/>
          </a:prstGeom>
          <a:noFill/>
          <a:ln w="12700">
            <a:solidFill>
              <a:prstClr val="black"/>
            </a:solidFill>
          </a:ln>
        </p:spPr>
        <p:txBody>
          <a:bodyPr vert="horz" lIns="91440" tIns="45720" rIns="91440" bIns="45720" rtlCol="0" anchor="ctr"/>
          <a:lstStyle/>
          <a:p>
            <a:endParaRPr lang="de-DE" dirty="0"/>
          </a:p>
        </p:txBody>
      </p:sp>
      <p:sp>
        <p:nvSpPr>
          <p:cNvPr id="5" name="Notes Placeholder 4"/>
          <p:cNvSpPr>
            <a:spLocks noGrp="1"/>
          </p:cNvSpPr>
          <p:nvPr>
            <p:ph type="body" sz="quarter" idx="3"/>
          </p:nvPr>
        </p:nvSpPr>
        <p:spPr>
          <a:xfrm>
            <a:off x="544171" y="4473523"/>
            <a:ext cx="5709333" cy="4954949"/>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p:txBody>
      </p:sp>
      <p:sp>
        <p:nvSpPr>
          <p:cNvPr id="7" name="Slide Number Placeholder 6"/>
          <p:cNvSpPr>
            <a:spLocks noGrp="1"/>
          </p:cNvSpPr>
          <p:nvPr>
            <p:ph type="sldNum" sz="quarter" idx="5"/>
          </p:nvPr>
        </p:nvSpPr>
        <p:spPr>
          <a:xfrm>
            <a:off x="2931497" y="9702084"/>
            <a:ext cx="934681" cy="222970"/>
          </a:xfrm>
          <a:prstGeom prst="rect">
            <a:avLst/>
          </a:prstGeom>
        </p:spPr>
        <p:txBody>
          <a:bodyPr vert="horz" lIns="91440" tIns="45720" rIns="91440" bIns="45720" rtlCol="0" anchor="b"/>
          <a:lstStyle>
            <a:lvl1pPr algn="ctr">
              <a:defRPr sz="800"/>
            </a:lvl1pPr>
          </a:lstStyle>
          <a:p>
            <a:fld id="{7D8C2C35-2B8A-446E-BEC0-FD36716C29AC}" type="slidenum">
              <a:rPr lang="de-DE" smtClean="0"/>
              <a:pPr/>
              <a:t>‹#›</a:t>
            </a:fld>
            <a:endParaRPr lang="de-DE" dirty="0"/>
          </a:p>
        </p:txBody>
      </p:sp>
    </p:spTree>
    <p:extLst>
      <p:ext uri="{BB962C8B-B14F-4D97-AF65-F5344CB8AC3E}">
        <p14:creationId xmlns:p14="http://schemas.microsoft.com/office/powerpoint/2010/main" val="2847385487"/>
      </p:ext>
    </p:extLst>
  </p:cSld>
  <p:clrMap bg1="lt1" tx1="dk1" bg2="lt2" tx2="dk2" accent1="accent1" accent2="accent2" accent3="accent3" accent4="accent4" accent5="accent5" accent6="accent6" hlink="hlink" folHlink="folHlink"/>
  <p:notesStyle>
    <a:lvl1pPr marL="0" algn="l" defTabSz="1088776" rtl="0" eaLnBrk="1" latinLnBrk="0" hangingPunct="1">
      <a:defRPr sz="1400" kern="1200">
        <a:solidFill>
          <a:schemeClr val="tx1"/>
        </a:solidFill>
        <a:latin typeface="+mn-lt"/>
        <a:ea typeface="+mn-ea"/>
        <a:cs typeface="+mn-cs"/>
      </a:defRPr>
    </a:lvl1pPr>
    <a:lvl2pPr marL="180000" indent="-180000" algn="l" defTabSz="1088776" rtl="0" eaLnBrk="1" latinLnBrk="0" hangingPunct="1">
      <a:buClr>
        <a:schemeClr val="accent1"/>
      </a:buClr>
      <a:buSzPct val="100000"/>
      <a:buFont typeface="Wingdings" pitchFamily="2" charset="2"/>
      <a:buChar char=""/>
      <a:defRPr sz="1400" kern="1200">
        <a:solidFill>
          <a:schemeClr val="tx1"/>
        </a:solidFill>
        <a:latin typeface="+mn-lt"/>
        <a:ea typeface="+mn-ea"/>
        <a:cs typeface="+mn-cs"/>
      </a:defRPr>
    </a:lvl2pPr>
    <a:lvl3pPr marL="360000" indent="-180000" algn="l" defTabSz="1088776" rtl="0" eaLnBrk="1" latinLnBrk="0" hangingPunct="1">
      <a:buClr>
        <a:schemeClr val="accent2"/>
      </a:buClr>
      <a:buSzPct val="80000"/>
      <a:buFont typeface="Symbol" pitchFamily="18" charset="2"/>
      <a:buChar char="-"/>
      <a:defRPr sz="1200" kern="1200">
        <a:solidFill>
          <a:schemeClr val="tx1"/>
        </a:solidFill>
        <a:latin typeface="+mn-lt"/>
        <a:ea typeface="+mn-ea"/>
        <a:cs typeface="+mn-cs"/>
      </a:defRPr>
    </a:lvl3pPr>
    <a:lvl4pPr marL="674815" indent="-158780" algn="l" defTabSz="1088776" rtl="0" eaLnBrk="1" latinLnBrk="0" hangingPunct="1">
      <a:buClr>
        <a:schemeClr val="accent2"/>
      </a:buClr>
      <a:buFont typeface="Arial" pitchFamily="34" charset="0"/>
      <a:buChar char="–"/>
      <a:defRPr sz="1200" kern="1200">
        <a:solidFill>
          <a:schemeClr val="tx1"/>
        </a:solidFill>
        <a:latin typeface="+mn-lt"/>
        <a:ea typeface="+mn-ea"/>
        <a:cs typeface="+mn-cs"/>
      </a:defRPr>
    </a:lvl4pPr>
    <a:lvl5pPr marL="2177552" algn="l" defTabSz="1088776" rtl="0" eaLnBrk="1" latinLnBrk="0" hangingPunct="1">
      <a:defRPr sz="1400" kern="1200">
        <a:solidFill>
          <a:schemeClr val="tx1"/>
        </a:solidFill>
        <a:latin typeface="+mn-lt"/>
        <a:ea typeface="+mn-ea"/>
        <a:cs typeface="+mn-cs"/>
      </a:defRPr>
    </a:lvl5pPr>
    <a:lvl6pPr marL="2721940" algn="l" defTabSz="1088776" rtl="0" eaLnBrk="1" latinLnBrk="0" hangingPunct="1">
      <a:defRPr sz="1400" kern="1200">
        <a:solidFill>
          <a:schemeClr val="tx1"/>
        </a:solidFill>
        <a:latin typeface="+mn-lt"/>
        <a:ea typeface="+mn-ea"/>
        <a:cs typeface="+mn-cs"/>
      </a:defRPr>
    </a:lvl6pPr>
    <a:lvl7pPr marL="3266328" algn="l" defTabSz="1088776" rtl="0" eaLnBrk="1" latinLnBrk="0" hangingPunct="1">
      <a:defRPr sz="1400" kern="1200">
        <a:solidFill>
          <a:schemeClr val="tx1"/>
        </a:solidFill>
        <a:latin typeface="+mn-lt"/>
        <a:ea typeface="+mn-ea"/>
        <a:cs typeface="+mn-cs"/>
      </a:defRPr>
    </a:lvl7pPr>
    <a:lvl8pPr marL="3810716" algn="l" defTabSz="1088776" rtl="0" eaLnBrk="1" latinLnBrk="0" hangingPunct="1">
      <a:defRPr sz="1400" kern="1200">
        <a:solidFill>
          <a:schemeClr val="tx1"/>
        </a:solidFill>
        <a:latin typeface="+mn-lt"/>
        <a:ea typeface="+mn-ea"/>
        <a:cs typeface="+mn-cs"/>
      </a:defRPr>
    </a:lvl8pPr>
    <a:lvl9pPr marL="4355104" algn="l" defTabSz="1088776" rtl="0" eaLnBrk="1" latinLnBrk="0" hangingPunct="1">
      <a:defRPr sz="1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Poprzednio</a:t>
            </a:r>
            <a:r>
              <a:rPr lang="en-US" dirty="0"/>
              <a:t> </a:t>
            </a:r>
            <a:r>
              <a:rPr lang="en-US" dirty="0" err="1"/>
              <a:t>budowaliśmy</a:t>
            </a:r>
            <a:r>
              <a:rPr lang="en-US" dirty="0"/>
              <a:t> </a:t>
            </a:r>
            <a:r>
              <a:rPr lang="en-US" dirty="0" err="1"/>
              <a:t>kontenery</a:t>
            </a:r>
            <a:r>
              <a:rPr lang="en-US" dirty="0"/>
              <a:t>, </a:t>
            </a:r>
            <a:r>
              <a:rPr lang="en-US" dirty="0" err="1"/>
              <a:t>teraz</a:t>
            </a:r>
            <a:r>
              <a:rPr lang="en-US" dirty="0"/>
              <a:t> </a:t>
            </a:r>
            <a:r>
              <a:rPr lang="en-US" dirty="0" err="1"/>
              <a:t>koncentrujemy</a:t>
            </a:r>
            <a:r>
              <a:rPr lang="en-US" dirty="0"/>
              <a:t> </a:t>
            </a:r>
            <a:r>
              <a:rPr lang="en-US" dirty="0" err="1"/>
              <a:t>się</a:t>
            </a:r>
            <a:r>
              <a:rPr lang="en-US" dirty="0"/>
              <a:t> </a:t>
            </a:r>
            <a:r>
              <a:rPr lang="en-US" dirty="0" err="1"/>
              <a:t>na</a:t>
            </a:r>
            <a:r>
              <a:rPr lang="en-US" dirty="0"/>
              <a:t> </a:t>
            </a:r>
            <a:r>
              <a:rPr lang="en-US" dirty="0" err="1"/>
              <a:t>kolejnym</a:t>
            </a:r>
            <a:r>
              <a:rPr lang="en-US" dirty="0"/>
              <a:t> </a:t>
            </a:r>
            <a:r>
              <a:rPr lang="en-US" dirty="0" err="1"/>
              <a:t>etapie</a:t>
            </a:r>
            <a:r>
              <a:rPr lang="en-US" dirty="0"/>
              <a:t>. </a:t>
            </a:r>
            <a:r>
              <a:rPr lang="en-US" dirty="0" err="1"/>
              <a:t>Zakładamy</a:t>
            </a:r>
            <a:r>
              <a:rPr lang="en-US" dirty="0"/>
              <a:t> </a:t>
            </a:r>
            <a:r>
              <a:rPr lang="en-US" dirty="0" err="1"/>
              <a:t>że</a:t>
            </a:r>
            <a:r>
              <a:rPr lang="en-US" dirty="0"/>
              <a:t> </a:t>
            </a:r>
            <a:r>
              <a:rPr lang="en-US" dirty="0" err="1"/>
              <a:t>aplikacja</a:t>
            </a:r>
            <a:r>
              <a:rPr lang="en-US" dirty="0"/>
              <a:t> jest </a:t>
            </a:r>
            <a:r>
              <a:rPr lang="en-US" dirty="0" err="1"/>
              <a:t>już</a:t>
            </a:r>
            <a:r>
              <a:rPr lang="en-US" dirty="0"/>
              <a:t> </a:t>
            </a:r>
            <a:r>
              <a:rPr lang="en-US" dirty="0" err="1"/>
              <a:t>zbudowana</a:t>
            </a:r>
            <a:r>
              <a:rPr lang="en-US" dirty="0"/>
              <a:t> – w </a:t>
            </a:r>
            <a:r>
              <a:rPr lang="en-US" dirty="0" err="1"/>
              <a:t>formie</a:t>
            </a:r>
            <a:r>
              <a:rPr lang="en-US" dirty="0"/>
              <a:t> </a:t>
            </a:r>
            <a:r>
              <a:rPr lang="en-US" dirty="0" err="1"/>
              <a:t>dockerowego</a:t>
            </a:r>
            <a:r>
              <a:rPr lang="en-US" dirty="0"/>
              <a:t> </a:t>
            </a:r>
            <a:r>
              <a:rPr lang="en-US" dirty="0" err="1"/>
              <a:t>kontenera</a:t>
            </a:r>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2</a:t>
            </a:fld>
            <a:endParaRPr lang="de-DE" dirty="0"/>
          </a:p>
        </p:txBody>
      </p:sp>
    </p:spTree>
    <p:extLst>
      <p:ext uri="{BB962C8B-B14F-4D97-AF65-F5344CB8AC3E}">
        <p14:creationId xmlns:p14="http://schemas.microsoft.com/office/powerpoint/2010/main" val="14601383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de-DE" smtClean="0"/>
              <a:pPr/>
              <a:t>3</a:t>
            </a:fld>
            <a:endParaRPr lang="de-DE" dirty="0"/>
          </a:p>
        </p:txBody>
      </p:sp>
      <p:sp>
        <p:nvSpPr>
          <p:cNvPr id="9" name="Slide Image Placeholder 8"/>
          <p:cNvSpPr>
            <a:spLocks noGrp="1" noRot="1" noChangeAspect="1"/>
          </p:cNvSpPr>
          <p:nvPr>
            <p:ph type="sldImg"/>
          </p:nvPr>
        </p:nvSpPr>
        <p:spPr>
          <a:xfrm>
            <a:off x="269875" y="665163"/>
            <a:ext cx="6257925" cy="3519487"/>
          </a:xfrm>
        </p:spPr>
      </p:sp>
      <p:sp>
        <p:nvSpPr>
          <p:cNvPr id="10" name="Notes Placeholder 9"/>
          <p:cNvSpPr>
            <a:spLocks noGrp="1"/>
          </p:cNvSpPr>
          <p:nvPr>
            <p:ph type="body" idx="1"/>
          </p:nvPr>
        </p:nvSpPr>
        <p:spPr/>
        <p:txBody>
          <a:bodyPr>
            <a:normAutofit/>
          </a:bodyPr>
          <a:lstStyle/>
          <a:p>
            <a:r>
              <a:rPr lang="en-US" dirty="0" err="1"/>
              <a:t>Krótki</a:t>
            </a:r>
            <a:r>
              <a:rPr lang="en-US" dirty="0"/>
              <a:t> </a:t>
            </a:r>
            <a:r>
              <a:rPr lang="en-US" dirty="0" err="1"/>
              <a:t>rys</a:t>
            </a:r>
            <a:r>
              <a:rPr lang="en-US" dirty="0"/>
              <a:t> </a:t>
            </a:r>
            <a:r>
              <a:rPr lang="en-US" dirty="0" err="1"/>
              <a:t>historyczny</a:t>
            </a:r>
            <a:r>
              <a:rPr lang="en-US" dirty="0"/>
              <a:t>, </a:t>
            </a:r>
            <a:r>
              <a:rPr lang="en-US" dirty="0" err="1"/>
              <a:t>dlaczego</a:t>
            </a:r>
            <a:r>
              <a:rPr lang="en-US" dirty="0"/>
              <a:t> </a:t>
            </a:r>
            <a:r>
              <a:rPr lang="en-US" dirty="0" err="1"/>
              <a:t>wogóle</a:t>
            </a:r>
            <a:r>
              <a:rPr lang="en-US" dirty="0"/>
              <a:t> </a:t>
            </a:r>
            <a:r>
              <a:rPr lang="en-US" dirty="0" err="1"/>
              <a:t>wybieramy</a:t>
            </a:r>
            <a:r>
              <a:rPr lang="en-US" dirty="0"/>
              <a:t> k8s I </a:t>
            </a:r>
            <a:r>
              <a:rPr lang="en-US" dirty="0" err="1"/>
              <a:t>kontenery</a:t>
            </a:r>
            <a:endParaRPr lang="en-US" dirty="0"/>
          </a:p>
          <a:p>
            <a:r>
              <a:rPr lang="en-US" dirty="0"/>
              <a:t>Smarter deployments - </a:t>
            </a:r>
            <a:r>
              <a:rPr lang="en-US" dirty="0" err="1"/>
              <a:t>jak</a:t>
            </a:r>
            <a:r>
              <a:rPr lang="en-US" dirty="0"/>
              <a:t> </a:t>
            </a:r>
            <a:r>
              <a:rPr lang="en-US" dirty="0" err="1"/>
              <a:t>zarządzać</a:t>
            </a:r>
            <a:r>
              <a:rPr lang="en-US" dirty="0"/>
              <a:t> </a:t>
            </a:r>
            <a:r>
              <a:rPr lang="en-US" dirty="0" err="1"/>
              <a:t>deploymentowmi</a:t>
            </a:r>
            <a:endParaRPr lang="en-US" dirty="0"/>
          </a:p>
          <a:p>
            <a:r>
              <a:rPr lang="en-US" dirty="0" err="1"/>
              <a:t>Autoscalling</a:t>
            </a:r>
            <a:r>
              <a:rPr lang="en-US" dirty="0"/>
              <a:t> – </a:t>
            </a:r>
            <a:r>
              <a:rPr lang="en-US" dirty="0" err="1"/>
              <a:t>jeśli</a:t>
            </a:r>
            <a:r>
              <a:rPr lang="en-US" dirty="0"/>
              <a:t> </a:t>
            </a:r>
            <a:r>
              <a:rPr lang="en-US" dirty="0" err="1"/>
              <a:t>możemy</a:t>
            </a:r>
            <a:r>
              <a:rPr lang="en-US" dirty="0"/>
              <a:t> </a:t>
            </a:r>
            <a:r>
              <a:rPr lang="en-US" dirty="0" err="1"/>
              <a:t>łatwo</a:t>
            </a:r>
            <a:r>
              <a:rPr lang="en-US" dirty="0"/>
              <a:t> </a:t>
            </a:r>
            <a:r>
              <a:rPr lang="en-US" dirty="0" err="1"/>
              <a:t>zarządzać</a:t>
            </a:r>
            <a:r>
              <a:rPr lang="en-US" dirty="0"/>
              <a:t> to </a:t>
            </a:r>
            <a:r>
              <a:rPr lang="en-US" dirty="0" err="1"/>
              <a:t>możemy</a:t>
            </a:r>
            <a:r>
              <a:rPr lang="en-US" dirty="0"/>
              <a:t> </a:t>
            </a:r>
            <a:r>
              <a:rPr lang="en-US" dirty="0" err="1"/>
              <a:t>pomyśleć</a:t>
            </a:r>
            <a:r>
              <a:rPr lang="en-US" dirty="0"/>
              <a:t> o </a:t>
            </a:r>
            <a:r>
              <a:rPr lang="en-US" dirty="0" err="1"/>
              <a:t>ciekawych</a:t>
            </a:r>
            <a:r>
              <a:rPr lang="en-US" dirty="0"/>
              <a:t> </a:t>
            </a:r>
            <a:r>
              <a:rPr lang="en-US" dirty="0" err="1"/>
              <a:t>żeczach</a:t>
            </a:r>
            <a:r>
              <a:rPr lang="en-US" dirty="0"/>
              <a:t> </a:t>
            </a:r>
            <a:r>
              <a:rPr lang="en-US" dirty="0" err="1"/>
              <a:t>taki</a:t>
            </a:r>
            <a:r>
              <a:rPr lang="en-US" dirty="0"/>
              <a:t> </a:t>
            </a:r>
            <a:r>
              <a:rPr lang="en-US" dirty="0" err="1"/>
              <a:t>jak</a:t>
            </a:r>
            <a:r>
              <a:rPr lang="en-US" dirty="0"/>
              <a:t> </a:t>
            </a:r>
            <a:r>
              <a:rPr lang="en-US" dirty="0" err="1"/>
              <a:t>skalowanie</a:t>
            </a:r>
            <a:endParaRPr lang="en-US" dirty="0"/>
          </a:p>
          <a:p>
            <a:r>
              <a:rPr lang="en-US" dirty="0"/>
              <a:t>I </a:t>
            </a:r>
            <a:r>
              <a:rPr lang="en-US" dirty="0" err="1"/>
              <a:t>bardzo</a:t>
            </a:r>
            <a:r>
              <a:rPr lang="en-US" dirty="0"/>
              <a:t> </a:t>
            </a:r>
            <a:r>
              <a:rPr lang="en-US" dirty="0" err="1"/>
              <a:t>fajny</a:t>
            </a:r>
            <a:r>
              <a:rPr lang="en-US" dirty="0"/>
              <a:t> </a:t>
            </a:r>
            <a:r>
              <a:rPr lang="en-US" dirty="0" err="1"/>
              <a:t>temat</a:t>
            </a:r>
            <a:r>
              <a:rPr lang="en-US" dirty="0"/>
              <a:t> </a:t>
            </a:r>
            <a:r>
              <a:rPr lang="en-US" dirty="0" err="1"/>
              <a:t>na</a:t>
            </a:r>
            <a:r>
              <a:rPr lang="en-US" dirty="0"/>
              <a:t> </a:t>
            </a:r>
            <a:r>
              <a:rPr lang="en-US" dirty="0" err="1"/>
              <a:t>sam</a:t>
            </a:r>
            <a:r>
              <a:rPr lang="en-US" dirty="0"/>
              <a:t> </a:t>
            </a:r>
            <a:r>
              <a:rPr lang="en-US" dirty="0" err="1"/>
              <a:t>koniec</a:t>
            </a:r>
            <a:r>
              <a:rPr lang="en-US" dirty="0"/>
              <a:t> – helm – manager </a:t>
            </a:r>
            <a:r>
              <a:rPr lang="en-US" dirty="0" err="1"/>
              <a:t>pakietów</a:t>
            </a:r>
            <a:r>
              <a:rPr lang="en-US" dirty="0"/>
              <a:t> do k8s</a:t>
            </a:r>
          </a:p>
          <a:p>
            <a:endParaRPr lang="en-US" dirty="0"/>
          </a:p>
        </p:txBody>
      </p:sp>
    </p:spTree>
    <p:extLst>
      <p:ext uri="{BB962C8B-B14F-4D97-AF65-F5344CB8AC3E}">
        <p14:creationId xmlns:p14="http://schemas.microsoft.com/office/powerpoint/2010/main" val="24421507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Build </a:t>
            </a:r>
            <a:r>
              <a:rPr lang="en-US" dirty="0" err="1"/>
              <a:t>vm</a:t>
            </a:r>
            <a:r>
              <a:rPr lang="en-US" dirty="0"/>
              <a:t> image with packer, create different formats for different providers, use vagrant to spin up the environment</a:t>
            </a:r>
          </a:p>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4</a:t>
            </a:fld>
            <a:endParaRPr lang="de-DE" dirty="0"/>
          </a:p>
        </p:txBody>
      </p:sp>
    </p:spTree>
    <p:extLst>
      <p:ext uri="{BB962C8B-B14F-4D97-AF65-F5344CB8AC3E}">
        <p14:creationId xmlns:p14="http://schemas.microsoft.com/office/powerpoint/2010/main" val="178725011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hyperlink" Target="https://www.facebook.com/SAP" TargetMode="External"/><Relationship Id="rId3" Type="http://schemas.openxmlformats.org/officeDocument/2006/relationships/hyperlink" Target="http://www.sap.com/corporate-en/legal/copyright/index.epx" TargetMode="External"/><Relationship Id="rId7" Type="http://schemas.openxmlformats.org/officeDocument/2006/relationships/hyperlink" Target="https://www.linkedin.com/company/sap" TargetMode="External"/><Relationship Id="rId12"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3.png"/><Relationship Id="rId11" Type="http://schemas.openxmlformats.org/officeDocument/2006/relationships/hyperlink" Target="https://twitter.com/sap" TargetMode="External"/><Relationship Id="rId5" Type="http://schemas.openxmlformats.org/officeDocument/2006/relationships/hyperlink" Target="https://plus.google.com/+SAP" TargetMode="External"/><Relationship Id="rId15" Type="http://schemas.openxmlformats.org/officeDocument/2006/relationships/image" Target="../media/image2.png"/><Relationship Id="rId10" Type="http://schemas.openxmlformats.org/officeDocument/2006/relationships/image" Target="../media/image5.png"/><Relationship Id="rId4" Type="http://schemas.openxmlformats.org/officeDocument/2006/relationships/hyperlink" Target="https://www.sap.com/registration/contact.html" TargetMode="External"/><Relationship Id="rId9" Type="http://schemas.openxmlformats.org/officeDocument/2006/relationships/hyperlink" Target="https://www.youtube.com/user/SAP" TargetMode="External"/><Relationship Id="rId14" Type="http://schemas.openxmlformats.org/officeDocument/2006/relationships/image" Target="../media/image7.png"/></Relationships>
</file>

<file path=ppt/slideLayouts/_rels/slideLayout27.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hyperlink" Target="https://www.facebook.com/SAP" TargetMode="External"/><Relationship Id="rId3" Type="http://schemas.openxmlformats.org/officeDocument/2006/relationships/hyperlink" Target="https://www.sap.com/corporate/de/legal/copyright.html" TargetMode="External"/><Relationship Id="rId7" Type="http://schemas.openxmlformats.org/officeDocument/2006/relationships/hyperlink" Target="https://www.linkedin.com/company/sap" TargetMode="External"/><Relationship Id="rId12"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3.png"/><Relationship Id="rId11" Type="http://schemas.openxmlformats.org/officeDocument/2006/relationships/hyperlink" Target="https://twitter.com/sap" TargetMode="External"/><Relationship Id="rId5" Type="http://schemas.openxmlformats.org/officeDocument/2006/relationships/hyperlink" Target="https://plus.google.com/+SAP" TargetMode="External"/><Relationship Id="rId15" Type="http://schemas.openxmlformats.org/officeDocument/2006/relationships/image" Target="../media/image2.png"/><Relationship Id="rId10" Type="http://schemas.openxmlformats.org/officeDocument/2006/relationships/image" Target="../media/image5.png"/><Relationship Id="rId4" Type="http://schemas.openxmlformats.org/officeDocument/2006/relationships/hyperlink" Target="https://www.sap.com/registration/contact.html" TargetMode="External"/><Relationship Id="rId9" Type="http://schemas.openxmlformats.org/officeDocument/2006/relationships/hyperlink" Target="https://www.youtube.com/user/SAP" TargetMode="External"/><Relationship Id="rId14"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 with Image">
    <p:spTree>
      <p:nvGrpSpPr>
        <p:cNvPr id="1" name=""/>
        <p:cNvGrpSpPr/>
        <p:nvPr/>
      </p:nvGrpSpPr>
      <p:grpSpPr>
        <a:xfrm>
          <a:off x="0" y="0"/>
          <a:ext cx="0" cy="0"/>
          <a:chOff x="0" y="0"/>
          <a:chExt cx="0" cy="0"/>
        </a:xfrm>
      </p:grpSpPr>
      <p:pic>
        <p:nvPicPr>
          <p:cNvPr id="12" name="SAP Logo" descr="SAP Logo" title="SAP Logo"/>
          <p:cNvPicPr>
            <a:picLocks noChangeAspect="1"/>
          </p:cNvPicPr>
          <p:nvPr userDrawn="1"/>
        </p:nvPicPr>
        <p:blipFill>
          <a:blip r:embed="rId2"/>
          <a:stretch>
            <a:fillRect/>
          </a:stretch>
        </p:blipFill>
        <p:spPr>
          <a:xfrm>
            <a:off x="9950552" y="6217668"/>
            <a:ext cx="1963636" cy="360000"/>
          </a:xfrm>
          <a:prstGeom prst="rect">
            <a:avLst/>
          </a:prstGeom>
        </p:spPr>
      </p:pic>
      <p:sp>
        <p:nvSpPr>
          <p:cNvPr id="13" name="Classification"/>
          <p:cNvSpPr txBox="1"/>
          <p:nvPr userDrawn="1"/>
        </p:nvSpPr>
        <p:spPr>
          <a:xfrm>
            <a:off x="288000" y="5769666"/>
            <a:ext cx="4204855" cy="138499"/>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dirty="0"/>
              <a:t>INTERNAL</a:t>
            </a:r>
          </a:p>
        </p:txBody>
      </p:sp>
      <p:sp>
        <p:nvSpPr>
          <p:cNvPr id="19" name="Speaker"/>
          <p:cNvSpPr>
            <a:spLocks noGrp="1"/>
          </p:cNvSpPr>
          <p:nvPr userDrawn="1">
            <p:ph type="subTitle" idx="1" hasCustomPrompt="1"/>
          </p:nvPr>
        </p:nvSpPr>
        <p:spPr bwMode="black">
          <a:xfrm>
            <a:off x="288000" y="5130489"/>
            <a:ext cx="10899174"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2018</a:t>
            </a:r>
          </a:p>
        </p:txBody>
      </p:sp>
      <p:sp>
        <p:nvSpPr>
          <p:cNvPr id="3" name="Title"/>
          <p:cNvSpPr>
            <a:spLocks noGrp="1"/>
          </p:cNvSpPr>
          <p:nvPr>
            <p:ph type="title" hasCustomPrompt="1"/>
          </p:nvPr>
        </p:nvSpPr>
        <p:spPr>
          <a:xfrm>
            <a:off x="288000" y="4024430"/>
            <a:ext cx="10899174" cy="997196"/>
          </a:xfrm>
        </p:spPr>
        <p:txBody>
          <a:bodyPr vert="horz" wrap="square" lIns="0" tIns="0" rIns="0" bIns="0" rtlCol="0">
            <a:noAutofit/>
          </a:bodyPr>
          <a:lstStyle>
            <a:lvl1pPr>
              <a:lnSpc>
                <a:spcPct val="90000"/>
              </a:lnSpc>
              <a:defRPr lang="de-DE" sz="3600" dirty="0">
                <a:latin typeface="+mn-lt"/>
                <a:ea typeface="+mn-ea"/>
                <a:cs typeface="+mn-cs"/>
              </a:defRPr>
            </a:lvl1pPr>
          </a:lstStyle>
          <a:p>
            <a:pPr lvl="0"/>
            <a:r>
              <a:rPr lang="en-US" dirty="0"/>
              <a:t>Presentation Title </a:t>
            </a:r>
            <a:br>
              <a:rPr lang="en-US" dirty="0"/>
            </a:br>
            <a:r>
              <a:rPr lang="en-US" dirty="0"/>
              <a:t>Goes Here and Here.</a:t>
            </a:r>
          </a:p>
        </p:txBody>
      </p:sp>
      <p:pic>
        <p:nvPicPr>
          <p:cNvPr id="11" name="SAP Hybris Logo"/>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bwMode="invGray">
          <a:xfrm>
            <a:off x="288000" y="3646672"/>
            <a:ext cx="1100105" cy="216000"/>
          </a:xfrm>
          <a:prstGeom prst="rect">
            <a:avLst/>
          </a:prstGeom>
        </p:spPr>
      </p:pic>
      <p:sp>
        <p:nvSpPr>
          <p:cNvPr id="5" name="Title Image Placeholder" descr="Placeholder title image" title="Title image"/>
          <p:cNvSpPr>
            <a:spLocks noGrp="1"/>
          </p:cNvSpPr>
          <p:nvPr>
            <p:ph type="pic" sz="quarter" idx="12" hasCustomPrompt="1"/>
          </p:nvPr>
        </p:nvSpPr>
        <p:spPr bwMode="gray">
          <a:xfrm>
            <a:off x="1" y="0"/>
            <a:ext cx="11188800" cy="3430006"/>
          </a:xfrm>
          <a:solidFill>
            <a:schemeClr val="tx2">
              <a:alpha val="70000"/>
            </a:schemeClr>
          </a:solidFill>
        </p:spPr>
        <p:txBody>
          <a:bodyPr tIns="504000"/>
          <a:lstStyle>
            <a:lvl1pPr algn="ctr">
              <a:defRPr sz="1600">
                <a:solidFill>
                  <a:schemeClr val="tx1"/>
                </a:solidFill>
              </a:defRPr>
            </a:lvl1pPr>
          </a:lstStyle>
          <a:p>
            <a:r>
              <a:rPr lang="en-US" dirty="0"/>
              <a:t>Click to insert title image</a:t>
            </a:r>
          </a:p>
        </p:txBody>
      </p:sp>
      <p:grpSp>
        <p:nvGrpSpPr>
          <p:cNvPr id="2" name="Hero Motion Band" descr="Three rectangles on the roght side of the image&#10;1. SAP Gold 60%&#10;2. SAP Gold 30%&#10;3. SAP Gold" title="Hero Motion Band"/>
          <p:cNvGrpSpPr/>
          <p:nvPr userDrawn="1"/>
        </p:nvGrpSpPr>
        <p:grpSpPr>
          <a:xfrm>
            <a:off x="9171173" y="0"/>
            <a:ext cx="3024002" cy="3430006"/>
            <a:chOff x="9171173" y="0"/>
            <a:chExt cx="3024002" cy="3430006"/>
          </a:xfrm>
        </p:grpSpPr>
        <p:sp>
          <p:nvSpPr>
            <p:cNvPr id="17" name="Rectangle SAP Gold"/>
            <p:cNvSpPr/>
            <p:nvPr userDrawn="1"/>
          </p:nvSpPr>
          <p:spPr bwMode="gray">
            <a:xfrm>
              <a:off x="11187175" y="0"/>
              <a:ext cx="1008000" cy="3430006"/>
            </a:xfrm>
            <a:prstGeom prst="rect">
              <a:avLst/>
            </a:prstGeom>
            <a:solidFill>
              <a:schemeClr val="accent1"/>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8" name="Rectangle SAP Gold 30%"/>
            <p:cNvSpPr/>
            <p:nvPr userDrawn="1"/>
          </p:nvSpPr>
          <p:spPr bwMode="gray">
            <a:xfrm>
              <a:off x="10179174" y="0"/>
              <a:ext cx="1008000" cy="3430006"/>
            </a:xfrm>
            <a:prstGeom prst="rect">
              <a:avLst/>
            </a:prstGeom>
            <a:solidFill>
              <a:schemeClr val="accent1">
                <a:alpha val="70000"/>
              </a:schemeClr>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2" name="Rectangle SAP Gold 60%"/>
            <p:cNvSpPr/>
            <p:nvPr userDrawn="1"/>
          </p:nvSpPr>
          <p:spPr bwMode="gray">
            <a:xfrm>
              <a:off x="9171173" y="0"/>
              <a:ext cx="1008000" cy="3430006"/>
            </a:xfrm>
            <a:prstGeom prst="rect">
              <a:avLst/>
            </a:prstGeom>
            <a:solidFill>
              <a:schemeClr val="accent1">
                <a:alpha val="40000"/>
              </a:schemeClr>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grpSp>
    </p:spTree>
    <p:extLst>
      <p:ext uri="{BB962C8B-B14F-4D97-AF65-F5344CB8AC3E}">
        <p14:creationId xmlns:p14="http://schemas.microsoft.com/office/powerpoint/2010/main" val="2452717617"/>
      </p:ext>
    </p:extLst>
  </p:cSld>
  <p:clrMapOvr>
    <a:masterClrMapping/>
  </p:clrMapOvr>
  <p:extLst mod="1">
    <p:ext uri="{DCECCB84-F9BA-43D5-87BE-67443E8EF086}">
      <p15:sldGuideLst xmlns:p15="http://schemas.microsoft.com/office/powerpoint/2012/main">
        <p15:guide id="1" pos="7505" userDrawn="1">
          <p15:clr>
            <a:srgbClr val="FBAE40"/>
          </p15:clr>
        </p15:guide>
        <p15:guide id="2" orient="horz" pos="4144" userDrawn="1">
          <p15:clr>
            <a:srgbClr val="FBAE40"/>
          </p15:clr>
        </p15:guide>
        <p15:guide id="3" orient="horz" pos="2162" userDrawn="1">
          <p15:clr>
            <a:srgbClr val="FBAE40"/>
          </p15:clr>
        </p15:guide>
        <p15:guide id="4" pos="181" userDrawn="1">
          <p15:clr>
            <a:srgbClr val="FBAE40"/>
          </p15:clr>
        </p15:guide>
        <p15:guide id="5" orient="horz" pos="2534" userDrawn="1">
          <p15:clr>
            <a:srgbClr val="FBAE40"/>
          </p15:clr>
        </p15:guide>
        <p15:guide id="6" orient="horz" pos="3164" userDrawn="1">
          <p15:clr>
            <a:srgbClr val="FBAE40"/>
          </p15:clr>
        </p15:guide>
        <p15:guide id="7" orient="horz" pos="3232" userDrawn="1">
          <p15:clr>
            <a:srgbClr val="FBAE40"/>
          </p15:clr>
        </p15:guide>
        <p15:guide id="8" orient="horz" pos="3504"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Text: 2 Columns">
    <p:spTree>
      <p:nvGrpSpPr>
        <p:cNvPr id="1" name=""/>
        <p:cNvGrpSpPr/>
        <p:nvPr/>
      </p:nvGrpSpPr>
      <p:grpSpPr>
        <a:xfrm>
          <a:off x="0" y="0"/>
          <a:ext cx="0" cy="0"/>
          <a:chOff x="0" y="0"/>
          <a:chExt cx="0" cy="0"/>
        </a:xfrm>
      </p:grpSpPr>
      <p:sp>
        <p:nvSpPr>
          <p:cNvPr id="5" name="Text placeholder - column 2"/>
          <p:cNvSpPr>
            <a:spLocks noGrp="1"/>
          </p:cNvSpPr>
          <p:nvPr>
            <p:ph type="body" sz="quarter" idx="11" hasCustomPrompt="1"/>
          </p:nvPr>
        </p:nvSpPr>
        <p:spPr>
          <a:xfrm>
            <a:off x="6362477" y="1620000"/>
            <a:ext cx="5328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 column 1"/>
          <p:cNvSpPr>
            <a:spLocks noGrp="1"/>
          </p:cNvSpPr>
          <p:nvPr>
            <p:ph type="body" sz="quarter" idx="10" hasCustomPrompt="1"/>
          </p:nvPr>
        </p:nvSpPr>
        <p:spPr>
          <a:xfrm>
            <a:off x="504000" y="1620000"/>
            <a:ext cx="5328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630481451"/>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3991" userDrawn="1">
          <p15:clr>
            <a:srgbClr val="FBAE40"/>
          </p15:clr>
        </p15:guide>
        <p15:guide id="3" pos="7364" userDrawn="1">
          <p15:clr>
            <a:srgbClr val="FBAE40"/>
          </p15:clr>
        </p15:guide>
        <p15:guide id="4" pos="3674" userDrawn="1">
          <p15:clr>
            <a:srgbClr val="FBAE40"/>
          </p15:clr>
        </p15:guide>
        <p15:guide id="5" pos="4007" userDrawn="1">
          <p15:clr>
            <a:srgbClr val="FBAE40"/>
          </p15:clr>
        </p15:guide>
        <p15:guide id="6" orient="horz" pos="317" userDrawn="1">
          <p15:clr>
            <a:srgbClr val="FBAE40"/>
          </p15:clr>
        </p15:guide>
        <p15:guide id="7" orient="horz" pos="551" userDrawn="1">
          <p15:clr>
            <a:srgbClr val="FBAE40"/>
          </p15:clr>
        </p15:guide>
        <p15:guide id="8" orient="horz" pos="102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Text: 3 Columns">
    <p:spTree>
      <p:nvGrpSpPr>
        <p:cNvPr id="1" name=""/>
        <p:cNvGrpSpPr/>
        <p:nvPr/>
      </p:nvGrpSpPr>
      <p:grpSpPr>
        <a:xfrm>
          <a:off x="0" y="0"/>
          <a:ext cx="0" cy="0"/>
          <a:chOff x="0" y="0"/>
          <a:chExt cx="0" cy="0"/>
        </a:xfrm>
      </p:grpSpPr>
      <p:sp>
        <p:nvSpPr>
          <p:cNvPr id="7" name="Text Placeholder - column 3"/>
          <p:cNvSpPr>
            <a:spLocks noGrp="1"/>
          </p:cNvSpPr>
          <p:nvPr>
            <p:ph type="body" sz="quarter" idx="13" hasCustomPrompt="1"/>
          </p:nvPr>
        </p:nvSpPr>
        <p:spPr>
          <a:xfrm>
            <a:off x="8126477" y="1620000"/>
            <a:ext cx="3564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 column 2"/>
          <p:cNvSpPr>
            <a:spLocks noGrp="1"/>
          </p:cNvSpPr>
          <p:nvPr>
            <p:ph type="body" sz="quarter" idx="12" hasCustomPrompt="1"/>
          </p:nvPr>
        </p:nvSpPr>
        <p:spPr>
          <a:xfrm>
            <a:off x="4315238" y="1620000"/>
            <a:ext cx="3564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 column 1"/>
          <p:cNvSpPr>
            <a:spLocks noGrp="1"/>
          </p:cNvSpPr>
          <p:nvPr>
            <p:ph type="body" sz="quarter" idx="10" hasCustomPrompt="1"/>
          </p:nvPr>
        </p:nvSpPr>
        <p:spPr>
          <a:xfrm>
            <a:off x="504000" y="1620000"/>
            <a:ext cx="3564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866416376"/>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pos="2563" userDrawn="1">
          <p15:clr>
            <a:srgbClr val="FBAE40"/>
          </p15:clr>
        </p15:guide>
        <p15:guide id="4" pos="2717" userDrawn="1">
          <p15:clr>
            <a:srgbClr val="FBAE40"/>
          </p15:clr>
        </p15:guide>
        <p15:guide id="5" pos="4964" userDrawn="1">
          <p15:clr>
            <a:srgbClr val="FBAE40"/>
          </p15:clr>
        </p15:guide>
        <p15:guide id="6" pos="5119" userDrawn="1">
          <p15:clr>
            <a:srgbClr val="FBAE40"/>
          </p15:clr>
        </p15:guide>
        <p15:guide id="7" pos="7364" userDrawn="1">
          <p15:clr>
            <a:srgbClr val="FBAE40"/>
          </p15:clr>
        </p15:guide>
        <p15:guide id="8" orient="horz" pos="551" userDrawn="1">
          <p15:clr>
            <a:srgbClr val="FBAE40"/>
          </p15:clr>
        </p15:guide>
        <p15:guide id="9" orient="horz" pos="1020" userDrawn="1">
          <p15:clr>
            <a:srgbClr val="FBAE40"/>
          </p15:clr>
        </p15:guide>
        <p15:guide id="10" orient="horz" pos="3990"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 Columns - Text and Images">
    <p:spTree>
      <p:nvGrpSpPr>
        <p:cNvPr id="1" name=""/>
        <p:cNvGrpSpPr/>
        <p:nvPr/>
      </p:nvGrpSpPr>
      <p:grpSpPr>
        <a:xfrm>
          <a:off x="0" y="0"/>
          <a:ext cx="0" cy="0"/>
          <a:chOff x="0" y="0"/>
          <a:chExt cx="0" cy="0"/>
        </a:xfrm>
      </p:grpSpPr>
      <p:sp>
        <p:nvSpPr>
          <p:cNvPr id="17" name="Text placeholder 2"/>
          <p:cNvSpPr>
            <a:spLocks noGrp="1"/>
          </p:cNvSpPr>
          <p:nvPr>
            <p:ph type="body" sz="quarter" idx="13" hasCustomPrompt="1"/>
          </p:nvPr>
        </p:nvSpPr>
        <p:spPr>
          <a:xfrm>
            <a:off x="6362477" y="4770000"/>
            <a:ext cx="5328000" cy="156600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8" name="Picture Placeholder 2"/>
          <p:cNvSpPr>
            <a:spLocks noGrp="1"/>
          </p:cNvSpPr>
          <p:nvPr>
            <p:ph type="pic" sz="quarter" idx="14" hasCustomPrompt="1"/>
          </p:nvPr>
        </p:nvSpPr>
        <p:spPr bwMode="gray">
          <a:xfrm>
            <a:off x="6362477" y="1620000"/>
            <a:ext cx="5328000" cy="2631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3" name="Text placeholder 1"/>
          <p:cNvSpPr>
            <a:spLocks noGrp="1"/>
          </p:cNvSpPr>
          <p:nvPr>
            <p:ph type="body" sz="quarter" idx="10" hasCustomPrompt="1"/>
          </p:nvPr>
        </p:nvSpPr>
        <p:spPr>
          <a:xfrm>
            <a:off x="504000" y="4770000"/>
            <a:ext cx="5328000" cy="156600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5" name="Picture Placeholder 1"/>
          <p:cNvSpPr>
            <a:spLocks noGrp="1"/>
          </p:cNvSpPr>
          <p:nvPr>
            <p:ph type="pic" sz="quarter" idx="12" hasCustomPrompt="1"/>
          </p:nvPr>
        </p:nvSpPr>
        <p:spPr bwMode="gray">
          <a:xfrm>
            <a:off x="504000" y="1620000"/>
            <a:ext cx="5328000" cy="2631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2"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504941297"/>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orient="horz" pos="551" userDrawn="1">
          <p15:clr>
            <a:srgbClr val="FBAE40"/>
          </p15:clr>
        </p15:guide>
        <p15:guide id="4" orient="horz" pos="1020" userDrawn="1">
          <p15:clr>
            <a:srgbClr val="FBAE40"/>
          </p15:clr>
        </p15:guide>
        <p15:guide id="5" orient="horz" pos="2678" userDrawn="1">
          <p15:clr>
            <a:srgbClr val="FBAE40"/>
          </p15:clr>
        </p15:guide>
        <p15:guide id="6" orient="horz" pos="3004" userDrawn="1">
          <p15:clr>
            <a:srgbClr val="FBAE40"/>
          </p15:clr>
        </p15:guide>
        <p15:guide id="7" orient="horz" pos="3991" userDrawn="1">
          <p15:clr>
            <a:srgbClr val="FBAE40"/>
          </p15:clr>
        </p15:guide>
        <p15:guide id="8" pos="3682" userDrawn="1">
          <p15:clr>
            <a:srgbClr val="FBAE40"/>
          </p15:clr>
        </p15:guide>
        <p15:guide id="9" pos="4000" userDrawn="1">
          <p15:clr>
            <a:srgbClr val="FBAE40"/>
          </p15:clr>
        </p15:guide>
        <p15:guide id="10" pos="7364"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 Columns - Text and Images">
    <p:spTree>
      <p:nvGrpSpPr>
        <p:cNvPr id="1" name=""/>
        <p:cNvGrpSpPr/>
        <p:nvPr/>
      </p:nvGrpSpPr>
      <p:grpSpPr>
        <a:xfrm>
          <a:off x="0" y="0"/>
          <a:ext cx="0" cy="0"/>
          <a:chOff x="0" y="0"/>
          <a:chExt cx="0" cy="0"/>
        </a:xfrm>
      </p:grpSpPr>
      <p:sp>
        <p:nvSpPr>
          <p:cNvPr id="17" name="Text placeholder 3"/>
          <p:cNvSpPr>
            <a:spLocks noGrp="1"/>
          </p:cNvSpPr>
          <p:nvPr>
            <p:ph type="body" sz="quarter" idx="13" hasCustomPrompt="1"/>
          </p:nvPr>
        </p:nvSpPr>
        <p:spPr>
          <a:xfrm>
            <a:off x="8299277" y="4354921"/>
            <a:ext cx="3391200" cy="1981079"/>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8" name="Picture placeholder 3"/>
          <p:cNvSpPr>
            <a:spLocks noGrp="1"/>
          </p:cNvSpPr>
          <p:nvPr>
            <p:ph type="pic" sz="quarter" idx="14" hasCustomPrompt="1"/>
          </p:nvPr>
        </p:nvSpPr>
        <p:spPr bwMode="gray">
          <a:xfrm>
            <a:off x="8299277" y="1620000"/>
            <a:ext cx="3391200" cy="2232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9" name="Text placeholder 2"/>
          <p:cNvSpPr>
            <a:spLocks noGrp="1"/>
          </p:cNvSpPr>
          <p:nvPr>
            <p:ph type="body" sz="quarter" idx="15" hasCustomPrompt="1"/>
          </p:nvPr>
        </p:nvSpPr>
        <p:spPr>
          <a:xfrm>
            <a:off x="4401639" y="4354921"/>
            <a:ext cx="3391200" cy="1981079"/>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0" name="Picture placeholder 2"/>
          <p:cNvSpPr>
            <a:spLocks noGrp="1"/>
          </p:cNvSpPr>
          <p:nvPr>
            <p:ph type="pic" sz="quarter" idx="16" hasCustomPrompt="1"/>
          </p:nvPr>
        </p:nvSpPr>
        <p:spPr bwMode="gray">
          <a:xfrm>
            <a:off x="4401639" y="1620000"/>
            <a:ext cx="3391200" cy="2232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3" name="Text placeholder 1"/>
          <p:cNvSpPr>
            <a:spLocks noGrp="1"/>
          </p:cNvSpPr>
          <p:nvPr>
            <p:ph type="body" sz="quarter" idx="10" hasCustomPrompt="1"/>
          </p:nvPr>
        </p:nvSpPr>
        <p:spPr>
          <a:xfrm>
            <a:off x="504000" y="4354921"/>
            <a:ext cx="3391200" cy="1981079"/>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5" name="Picture placeholder 1"/>
          <p:cNvSpPr>
            <a:spLocks noGrp="1"/>
          </p:cNvSpPr>
          <p:nvPr>
            <p:ph type="pic" sz="quarter" idx="12" hasCustomPrompt="1"/>
          </p:nvPr>
        </p:nvSpPr>
        <p:spPr bwMode="gray">
          <a:xfrm>
            <a:off x="504000" y="1620000"/>
            <a:ext cx="3391200" cy="2232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2"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727667599"/>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pos="2455" userDrawn="1">
          <p15:clr>
            <a:srgbClr val="FBAE40"/>
          </p15:clr>
        </p15:guide>
        <p15:guide id="4" pos="2773" userDrawn="1">
          <p15:clr>
            <a:srgbClr val="FBAE40"/>
          </p15:clr>
        </p15:guide>
        <p15:guide id="5" pos="4910" userDrawn="1">
          <p15:clr>
            <a:srgbClr val="FBAE40"/>
          </p15:clr>
        </p15:guide>
        <p15:guide id="6" pos="5227" userDrawn="1">
          <p15:clr>
            <a:srgbClr val="FBAE40"/>
          </p15:clr>
        </p15:guide>
        <p15:guide id="7" pos="7364" userDrawn="1">
          <p15:clr>
            <a:srgbClr val="FBAE40"/>
          </p15:clr>
        </p15:guide>
        <p15:guide id="8" orient="horz" pos="551" userDrawn="1">
          <p15:clr>
            <a:srgbClr val="FBAE40"/>
          </p15:clr>
        </p15:guide>
        <p15:guide id="9" orient="horz" pos="1019" userDrawn="1">
          <p15:clr>
            <a:srgbClr val="FBAE40"/>
          </p15:clr>
        </p15:guide>
        <p15:guide id="10" orient="horz" pos="2428" userDrawn="1">
          <p15:clr>
            <a:srgbClr val="FBAE40"/>
          </p15:clr>
        </p15:guide>
        <p15:guide id="11" orient="horz" pos="2743" userDrawn="1">
          <p15:clr>
            <a:srgbClr val="FBAE40"/>
          </p15:clr>
        </p15:guide>
        <p15:guide id="12" orient="horz" pos="3991"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 Columns - Text and Images">
    <p:spTree>
      <p:nvGrpSpPr>
        <p:cNvPr id="1" name=""/>
        <p:cNvGrpSpPr/>
        <p:nvPr/>
      </p:nvGrpSpPr>
      <p:grpSpPr>
        <a:xfrm>
          <a:off x="0" y="0"/>
          <a:ext cx="0" cy="0"/>
          <a:chOff x="0" y="0"/>
          <a:chExt cx="0" cy="0"/>
        </a:xfrm>
      </p:grpSpPr>
      <p:sp>
        <p:nvSpPr>
          <p:cNvPr id="3" name="Text placeholder - column 2"/>
          <p:cNvSpPr>
            <a:spLocks noGrp="1"/>
          </p:cNvSpPr>
          <p:nvPr>
            <p:ph type="body" sz="quarter" idx="10" hasCustomPrompt="1"/>
          </p:nvPr>
        </p:nvSpPr>
        <p:spPr>
          <a:xfrm>
            <a:off x="504000" y="3878220"/>
            <a:ext cx="2415600" cy="2457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5" name="Picture Placeholder 4"/>
          <p:cNvSpPr>
            <a:spLocks noGrp="1"/>
          </p:cNvSpPr>
          <p:nvPr>
            <p:ph type="pic" sz="quarter" idx="12" hasCustomPrompt="1"/>
          </p:nvPr>
        </p:nvSpPr>
        <p:spPr bwMode="gray">
          <a:xfrm>
            <a:off x="504000"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17" name="Text placeholder - column 2"/>
          <p:cNvSpPr>
            <a:spLocks noGrp="1"/>
          </p:cNvSpPr>
          <p:nvPr>
            <p:ph type="body" sz="quarter" idx="13" hasCustomPrompt="1"/>
          </p:nvPr>
        </p:nvSpPr>
        <p:spPr>
          <a:xfrm>
            <a:off x="9274877" y="3878221"/>
            <a:ext cx="2415600" cy="2457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8" name="Picture Placeholder 4"/>
          <p:cNvSpPr>
            <a:spLocks noGrp="1"/>
          </p:cNvSpPr>
          <p:nvPr>
            <p:ph type="pic" sz="quarter" idx="14" hasCustomPrompt="1"/>
          </p:nvPr>
        </p:nvSpPr>
        <p:spPr bwMode="gray">
          <a:xfrm>
            <a:off x="9274877"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9" name="Text placeholder - column 2"/>
          <p:cNvSpPr>
            <a:spLocks noGrp="1"/>
          </p:cNvSpPr>
          <p:nvPr>
            <p:ph type="body" sz="quarter" idx="15" hasCustomPrompt="1"/>
          </p:nvPr>
        </p:nvSpPr>
        <p:spPr>
          <a:xfrm>
            <a:off x="3427626" y="3878221"/>
            <a:ext cx="2415600" cy="2457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0" name="Picture Placeholder 4"/>
          <p:cNvSpPr>
            <a:spLocks noGrp="1"/>
          </p:cNvSpPr>
          <p:nvPr>
            <p:ph type="pic" sz="quarter" idx="16" hasCustomPrompt="1"/>
          </p:nvPr>
        </p:nvSpPr>
        <p:spPr bwMode="gray">
          <a:xfrm>
            <a:off x="3427626"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13" name="Text placeholder - column 2"/>
          <p:cNvSpPr>
            <a:spLocks noGrp="1"/>
          </p:cNvSpPr>
          <p:nvPr>
            <p:ph type="body" sz="quarter" idx="17" hasCustomPrompt="1"/>
          </p:nvPr>
        </p:nvSpPr>
        <p:spPr>
          <a:xfrm>
            <a:off x="6351252" y="3878221"/>
            <a:ext cx="2415600" cy="2457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4" name="Picture Placeholder 4"/>
          <p:cNvSpPr>
            <a:spLocks noGrp="1"/>
          </p:cNvSpPr>
          <p:nvPr>
            <p:ph type="pic" sz="quarter" idx="18" hasCustomPrompt="1"/>
          </p:nvPr>
        </p:nvSpPr>
        <p:spPr bwMode="gray">
          <a:xfrm>
            <a:off x="6351252"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2"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680594478"/>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orient="horz" pos="551" userDrawn="1">
          <p15:clr>
            <a:srgbClr val="FBAE40"/>
          </p15:clr>
        </p15:guide>
        <p15:guide id="4" orient="horz" pos="1021" userDrawn="1">
          <p15:clr>
            <a:srgbClr val="FBAE40"/>
          </p15:clr>
        </p15:guide>
        <p15:guide id="5" orient="horz" pos="2110" userDrawn="1">
          <p15:clr>
            <a:srgbClr val="FBAE40"/>
          </p15:clr>
        </p15:guide>
        <p15:guide id="6" orient="horz" pos="2442" userDrawn="1">
          <p15:clr>
            <a:srgbClr val="FBAE40"/>
          </p15:clr>
        </p15:guide>
        <p15:guide id="7" orient="horz" pos="3990" userDrawn="1">
          <p15:clr>
            <a:srgbClr val="FBAE40"/>
          </p15:clr>
        </p15:guide>
        <p15:guide id="8" pos="1840" userDrawn="1">
          <p15:clr>
            <a:srgbClr val="FBAE40"/>
          </p15:clr>
        </p15:guide>
        <p15:guide id="9" pos="2159" userDrawn="1">
          <p15:clr>
            <a:srgbClr val="FBAE40"/>
          </p15:clr>
        </p15:guide>
        <p15:guide id="10" pos="3683" userDrawn="1">
          <p15:clr>
            <a:srgbClr val="FBAE40"/>
          </p15:clr>
        </p15:guide>
        <p15:guide id="11" pos="4000" userDrawn="1">
          <p15:clr>
            <a:srgbClr val="FBAE40"/>
          </p15:clr>
        </p15:guide>
        <p15:guide id="12" pos="5525" userDrawn="1">
          <p15:clr>
            <a:srgbClr val="FBAE40"/>
          </p15:clr>
        </p15:guide>
        <p15:guide id="13" pos="5842" userDrawn="1">
          <p15:clr>
            <a:srgbClr val="FBAE40"/>
          </p15:clr>
        </p15:guide>
        <p15:guide id="14" pos="7364"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bg1"/>
        </a:solidFill>
        <a:effectLst/>
      </p:bgPr>
    </p:bg>
    <p:spTree>
      <p:nvGrpSpPr>
        <p:cNvPr id="1" name=""/>
        <p:cNvGrpSpPr/>
        <p:nvPr/>
      </p:nvGrpSpPr>
      <p:grpSpPr>
        <a:xfrm>
          <a:off x="0" y="0"/>
          <a:ext cx="0" cy="0"/>
          <a:chOff x="0" y="0"/>
          <a:chExt cx="0" cy="0"/>
        </a:xfrm>
      </p:grpSpPr>
      <p:sp>
        <p:nvSpPr>
          <p:cNvPr id="5" name="Quote placeholder"/>
          <p:cNvSpPr>
            <a:spLocks noGrp="1"/>
          </p:cNvSpPr>
          <p:nvPr>
            <p:ph type="body" sz="quarter" idx="10" hasCustomPrompt="1"/>
          </p:nvPr>
        </p:nvSpPr>
        <p:spPr>
          <a:xfrm>
            <a:off x="504000" y="1800000"/>
            <a:ext cx="11185200" cy="3285032"/>
          </a:xfrm>
        </p:spPr>
        <p:txBody>
          <a:bodyPr/>
          <a:lstStyle>
            <a:lvl1pPr marL="395921" indent="-395921">
              <a:lnSpc>
                <a:spcPct val="90000"/>
              </a:lnSpc>
              <a:spcBef>
                <a:spcPts val="600"/>
              </a:spcBef>
              <a:defRPr sz="5999" b="1"/>
            </a:lvl1pPr>
            <a:lvl2pPr marL="395921" indent="0">
              <a:buNone/>
              <a:defRPr sz="1200"/>
            </a:lvl2pPr>
          </a:lstStyle>
          <a:p>
            <a:pPr lvl="0"/>
            <a:r>
              <a:rPr lang="en-US" noProof="0" dirty="0"/>
              <a:t>“Quote goes here </a:t>
            </a:r>
            <a:br>
              <a:rPr lang="en-US" noProof="0" dirty="0"/>
            </a:br>
            <a:r>
              <a:rPr lang="en-US" noProof="0" dirty="0"/>
              <a:t>and here.”</a:t>
            </a:r>
          </a:p>
          <a:p>
            <a:pPr lvl="1"/>
            <a:r>
              <a:rPr lang="en-US" noProof="0" dirty="0"/>
              <a:t>Source</a:t>
            </a:r>
          </a:p>
        </p:txBody>
      </p:sp>
    </p:spTree>
    <p:extLst>
      <p:ext uri="{BB962C8B-B14F-4D97-AF65-F5344CB8AC3E}">
        <p14:creationId xmlns:p14="http://schemas.microsoft.com/office/powerpoint/2010/main" val="932785900"/>
      </p:ext>
    </p:extLst>
  </p:cSld>
  <p:clrMapOvr>
    <a:masterClrMapping/>
  </p:clrMapOvr>
  <p:extLst>
    <p:ext uri="{DCECCB84-F9BA-43D5-87BE-67443E8EF086}">
      <p15:sldGuideLst xmlns:p15="http://schemas.microsoft.com/office/powerpoint/2012/main">
        <p15:guide id="1" pos="317" userDrawn="1">
          <p15:clr>
            <a:srgbClr val="FBAE40"/>
          </p15:clr>
        </p15:guide>
        <p15:guide id="4" orient="horz" pos="1133" userDrawn="1">
          <p15:clr>
            <a:srgbClr val="FBAE40"/>
          </p15:clr>
        </p15:guide>
        <p15:guide id="5" orient="horz" pos="3204" userDrawn="1">
          <p15:clr>
            <a:srgbClr val="FBAE40"/>
          </p15:clr>
        </p15:guide>
        <p15:guide id="6" pos="7363"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el and Quote">
    <p:bg>
      <p:bgPr>
        <a:solidFill>
          <a:schemeClr val="bg1"/>
        </a:solidFill>
        <a:effectLst/>
      </p:bgPr>
    </p:bg>
    <p:spTree>
      <p:nvGrpSpPr>
        <p:cNvPr id="1" name=""/>
        <p:cNvGrpSpPr/>
        <p:nvPr/>
      </p:nvGrpSpPr>
      <p:grpSpPr>
        <a:xfrm>
          <a:off x="0" y="0"/>
          <a:ext cx="0" cy="0"/>
          <a:chOff x="0" y="0"/>
          <a:chExt cx="0" cy="0"/>
        </a:xfrm>
      </p:grpSpPr>
      <p:sp>
        <p:nvSpPr>
          <p:cNvPr id="5" name="Quote placeholder"/>
          <p:cNvSpPr>
            <a:spLocks noGrp="1"/>
          </p:cNvSpPr>
          <p:nvPr>
            <p:ph type="body" sz="quarter" idx="10" hasCustomPrompt="1"/>
          </p:nvPr>
        </p:nvSpPr>
        <p:spPr>
          <a:xfrm>
            <a:off x="504000" y="1800000"/>
            <a:ext cx="11185200" cy="3285032"/>
          </a:xfrm>
        </p:spPr>
        <p:txBody>
          <a:bodyPr/>
          <a:lstStyle>
            <a:lvl1pPr marL="395921" indent="-395921">
              <a:lnSpc>
                <a:spcPct val="90000"/>
              </a:lnSpc>
              <a:spcBef>
                <a:spcPts val="600"/>
              </a:spcBef>
              <a:defRPr sz="5999" b="1"/>
            </a:lvl1pPr>
            <a:lvl2pPr marL="395921" indent="0">
              <a:buNone/>
              <a:defRPr sz="1200"/>
            </a:lvl2pPr>
          </a:lstStyle>
          <a:p>
            <a:pPr lvl="0"/>
            <a:r>
              <a:rPr lang="en-US" noProof="0" dirty="0"/>
              <a:t>“Quote goes here </a:t>
            </a:r>
            <a:br>
              <a:rPr lang="en-US" noProof="0" dirty="0"/>
            </a:br>
            <a:r>
              <a:rPr lang="en-US" noProof="0" dirty="0"/>
              <a:t>and here.”</a:t>
            </a:r>
          </a:p>
          <a:p>
            <a:pPr lvl="1"/>
            <a:r>
              <a:rPr lang="en-US" noProof="0" dirty="0"/>
              <a:t>Source</a:t>
            </a:r>
          </a:p>
        </p:txBody>
      </p:sp>
      <p:sp>
        <p:nvSpPr>
          <p:cNvPr id="2" name="Title"/>
          <p:cNvSpPr>
            <a:spLocks noGrp="1"/>
          </p:cNvSpPr>
          <p:nvPr>
            <p:ph type="title" hasCustomPrompt="1"/>
          </p:nvPr>
        </p:nvSpPr>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928401980"/>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orient="horz" pos="551" userDrawn="1">
          <p15:clr>
            <a:srgbClr val="FBAE40"/>
          </p15:clr>
        </p15:guide>
        <p15:guide id="4" orient="horz" pos="1133" userDrawn="1">
          <p15:clr>
            <a:srgbClr val="FBAE40"/>
          </p15:clr>
        </p15:guide>
        <p15:guide id="5" orient="horz" pos="3204" userDrawn="1">
          <p15:clr>
            <a:srgbClr val="FBAE40"/>
          </p15:clr>
        </p15:guide>
        <p15:guide id="6" pos="7364"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Text with Image 1/3">
    <p:spTree>
      <p:nvGrpSpPr>
        <p:cNvPr id="1" name=""/>
        <p:cNvGrpSpPr/>
        <p:nvPr/>
      </p:nvGrpSpPr>
      <p:grpSpPr>
        <a:xfrm>
          <a:off x="0" y="0"/>
          <a:ext cx="0" cy="0"/>
          <a:chOff x="0" y="0"/>
          <a:chExt cx="0" cy="0"/>
        </a:xfrm>
      </p:grpSpPr>
      <p:sp>
        <p:nvSpPr>
          <p:cNvPr id="5" name="Picture Placeholder 1/3 right"/>
          <p:cNvSpPr>
            <a:spLocks noGrp="1"/>
          </p:cNvSpPr>
          <p:nvPr>
            <p:ph type="pic" sz="quarter" idx="10" hasCustomPrompt="1"/>
          </p:nvPr>
        </p:nvSpPr>
        <p:spPr bwMode="gray">
          <a:xfrm>
            <a:off x="8127175" y="252000"/>
            <a:ext cx="4068000" cy="6606000"/>
          </a:xfrm>
          <a:solidFill>
            <a:schemeClr val="tx2">
              <a:alpha val="70000"/>
            </a:schemeClr>
          </a:solid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7" name="Text Placeholder"/>
          <p:cNvSpPr>
            <a:spLocks noGrp="1"/>
          </p:cNvSpPr>
          <p:nvPr>
            <p:ph type="body" sz="quarter" idx="11" hasCustomPrompt="1"/>
          </p:nvPr>
        </p:nvSpPr>
        <p:spPr bwMode="black">
          <a:xfrm>
            <a:off x="503999" y="1620000"/>
            <a:ext cx="7092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sp>
        <p:nvSpPr>
          <p:cNvPr id="3" name="Title"/>
          <p:cNvSpPr>
            <a:spLocks noGrp="1"/>
          </p:cNvSpPr>
          <p:nvPr>
            <p:ph type="title" hasCustomPrompt="1"/>
          </p:nvPr>
        </p:nvSpPr>
        <p:spPr>
          <a:xfrm>
            <a:off x="504001" y="504000"/>
            <a:ext cx="7092000"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3425020262"/>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3991" userDrawn="1">
          <p15:clr>
            <a:srgbClr val="FBAE40"/>
          </p15:clr>
        </p15:guide>
        <p15:guide id="3" pos="4786" userDrawn="1">
          <p15:clr>
            <a:srgbClr val="FBAE40"/>
          </p15:clr>
        </p15:guide>
        <p15:guide id="4" pos="5119" userDrawn="1">
          <p15:clr>
            <a:srgbClr val="FBAE40"/>
          </p15:clr>
        </p15:guide>
        <p15:guide id="5" orient="horz" pos="317" userDrawn="1">
          <p15:clr>
            <a:srgbClr val="FBAE40"/>
          </p15:clr>
        </p15:guide>
        <p15:guide id="6" orient="horz" pos="551" userDrawn="1">
          <p15:clr>
            <a:srgbClr val="FBAE40"/>
          </p15:clr>
        </p15:guide>
        <p15:guide id="7" orient="horz" pos="1020"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Text with Image 1/2">
    <p:spTree>
      <p:nvGrpSpPr>
        <p:cNvPr id="1" name=""/>
        <p:cNvGrpSpPr/>
        <p:nvPr/>
      </p:nvGrpSpPr>
      <p:grpSpPr>
        <a:xfrm>
          <a:off x="0" y="0"/>
          <a:ext cx="0" cy="0"/>
          <a:chOff x="0" y="0"/>
          <a:chExt cx="0" cy="0"/>
        </a:xfrm>
      </p:grpSpPr>
      <p:sp>
        <p:nvSpPr>
          <p:cNvPr id="5" name="Picture Placeholder 1/2 right"/>
          <p:cNvSpPr>
            <a:spLocks noGrp="1"/>
          </p:cNvSpPr>
          <p:nvPr>
            <p:ph type="pic" sz="quarter" idx="10" hasCustomPrompt="1"/>
          </p:nvPr>
        </p:nvSpPr>
        <p:spPr bwMode="gray">
          <a:xfrm>
            <a:off x="6097588" y="252000"/>
            <a:ext cx="6097587" cy="6606000"/>
          </a:xfrm>
          <a:solidFill>
            <a:schemeClr val="tx2">
              <a:alpha val="70000"/>
            </a:schemeClr>
          </a:solid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7" name="Text Placeholder 1/2"/>
          <p:cNvSpPr>
            <a:spLocks noGrp="1"/>
          </p:cNvSpPr>
          <p:nvPr>
            <p:ph type="body" sz="quarter" idx="11" hasCustomPrompt="1"/>
          </p:nvPr>
        </p:nvSpPr>
        <p:spPr bwMode="black">
          <a:xfrm>
            <a:off x="503999" y="1620000"/>
            <a:ext cx="5112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sp>
        <p:nvSpPr>
          <p:cNvPr id="2" name="Title"/>
          <p:cNvSpPr>
            <a:spLocks noGrp="1"/>
          </p:cNvSpPr>
          <p:nvPr>
            <p:ph type="title" hasCustomPrompt="1"/>
          </p:nvPr>
        </p:nvSpPr>
        <p:spPr>
          <a:xfrm>
            <a:off x="504001" y="504000"/>
            <a:ext cx="5112000"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552787710"/>
      </p:ext>
    </p:extLst>
  </p:cSld>
  <p:clrMapOvr>
    <a:masterClrMapping/>
  </p:clrMapOvr>
  <p:extLst mod="1">
    <p:ext uri="{DCECCB84-F9BA-43D5-87BE-67443E8EF086}">
      <p15:sldGuideLst xmlns:p15="http://schemas.microsoft.com/office/powerpoint/2012/main">
        <p15:guide id="1" pos="3841" userDrawn="1">
          <p15:clr>
            <a:srgbClr val="FBAE40"/>
          </p15:clr>
        </p15:guide>
        <p15:guide id="2" orient="horz" pos="317" userDrawn="1">
          <p15:clr>
            <a:srgbClr val="FBAE40"/>
          </p15:clr>
        </p15:guide>
        <p15:guide id="3" orient="horz" pos="551" userDrawn="1">
          <p15:clr>
            <a:srgbClr val="FBAE40"/>
          </p15:clr>
        </p15:guide>
        <p15:guide id="4" orient="horz" pos="1020" userDrawn="1">
          <p15:clr>
            <a:srgbClr val="FBAE40"/>
          </p15:clr>
        </p15:guide>
        <p15:guide id="5" orient="horz" pos="3991" userDrawn="1">
          <p15:clr>
            <a:srgbClr val="FBAE40"/>
          </p15:clr>
        </p15:guide>
        <p15:guide id="6" pos="3538" userDrawn="1">
          <p15:clr>
            <a:srgbClr val="FBAE40"/>
          </p15:clr>
        </p15:guide>
        <p15:guide id="7" pos="317"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mage with Motion Band">
    <p:spTree>
      <p:nvGrpSpPr>
        <p:cNvPr id="1" name=""/>
        <p:cNvGrpSpPr/>
        <p:nvPr/>
      </p:nvGrpSpPr>
      <p:grpSpPr>
        <a:xfrm>
          <a:off x="0" y="0"/>
          <a:ext cx="0" cy="0"/>
          <a:chOff x="0" y="0"/>
          <a:chExt cx="0" cy="0"/>
        </a:xfrm>
      </p:grpSpPr>
      <p:sp>
        <p:nvSpPr>
          <p:cNvPr id="5" name="Picture Placeholder with motion band"/>
          <p:cNvSpPr>
            <a:spLocks noGrp="1"/>
          </p:cNvSpPr>
          <p:nvPr>
            <p:ph type="pic" sz="quarter" idx="10" hasCustomPrompt="1"/>
          </p:nvPr>
        </p:nvSpPr>
        <p:spPr bwMode="gray">
          <a:xfrm>
            <a:off x="1" y="252000"/>
            <a:ext cx="12195175" cy="6606000"/>
          </a:xfrm>
          <a:solidFill>
            <a:schemeClr val="tx2">
              <a:alpha val="70000"/>
            </a:schemeClr>
          </a:solid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3" name="Slide number"/>
          <p:cNvSpPr txBox="1"/>
          <p:nvPr userDrawn="1"/>
        </p:nvSpPr>
        <p:spPr bwMode="black">
          <a:xfrm>
            <a:off x="11549413" y="6536751"/>
            <a:ext cx="141064"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a:t>
            </a:fld>
            <a:endParaRPr lang="en-US" sz="900" noProof="0" dirty="0"/>
          </a:p>
        </p:txBody>
      </p:sp>
      <p:sp>
        <p:nvSpPr>
          <p:cNvPr id="4" name="Classification"/>
          <p:cNvSpPr txBox="1"/>
          <p:nvPr userDrawn="1"/>
        </p:nvSpPr>
        <p:spPr bwMode="black">
          <a:xfrm>
            <a:off x="2814655" y="6559834"/>
            <a:ext cx="381515" cy="92333"/>
          </a:xfrm>
          <a:prstGeom prst="rect">
            <a:avLst/>
          </a:prstGeom>
          <a:noFill/>
        </p:spPr>
        <p:txBody>
          <a:bodyPr wrap="none" lIns="0" tIns="0" rIns="0" bIns="0" rtlCol="0">
            <a:spAutoFit/>
          </a:bodyPr>
          <a:lstStyle/>
          <a:p>
            <a:pPr marL="0" marR="0" indent="0" algn="l" defTabSz="1088558" rtl="0" eaLnBrk="1" fontAlgn="auto" latinLnBrk="0" hangingPunct="1">
              <a:lnSpc>
                <a:spcPct val="100000"/>
              </a:lnSpc>
              <a:spcBef>
                <a:spcPts val="0"/>
              </a:spcBef>
              <a:spcAft>
                <a:spcPts val="0"/>
              </a:spcAft>
              <a:buClr>
                <a:schemeClr val="tx1"/>
              </a:buClr>
              <a:buSzTx/>
              <a:buFont typeface="Arial" pitchFamily="34" charset="0"/>
              <a:buNone/>
              <a:tabLst/>
              <a:defRPr/>
            </a:pPr>
            <a:r>
              <a:rPr kumimoji="0" lang="en-US" sz="600" b="0" i="0" u="none" kern="0" baseline="0" dirty="0">
                <a:solidFill>
                  <a:schemeClr val="tx1"/>
                </a:solidFill>
                <a:latin typeface="Arial"/>
                <a:ea typeface="Arial Unicode MS"/>
                <a:cs typeface="Arial Unicode MS" pitchFamily="34" charset="-128"/>
                <a:sym typeface="Arial"/>
              </a:rPr>
              <a:t>INTERNAL</a:t>
            </a:r>
          </a:p>
        </p:txBody>
      </p:sp>
      <p:sp>
        <p:nvSpPr>
          <p:cNvPr id="6" name="Copyright"/>
          <p:cNvSpPr txBox="1"/>
          <p:nvPr userDrawn="1"/>
        </p:nvSpPr>
        <p:spPr bwMode="black">
          <a:xfrm>
            <a:off x="504001" y="6559834"/>
            <a:ext cx="2269679" cy="92333"/>
          </a:xfrm>
          <a:prstGeom prst="rect">
            <a:avLst/>
          </a:prstGeom>
          <a:noFill/>
        </p:spPr>
        <p:txBody>
          <a:bodyPr wrap="square" lIns="0" tIns="0" rIns="0" bIns="0" rtlCol="0">
            <a:spAutoFit/>
          </a:bodyPr>
          <a:lstStyle/>
          <a:p>
            <a:pPr marL="84121" marR="0" indent="-84121" algn="l" defTabSz="1088558" rtl="0" eaLnBrk="1" fontAlgn="auto" latinLnBrk="0" hangingPunct="1">
              <a:lnSpc>
                <a:spcPct val="100000"/>
              </a:lnSpc>
              <a:spcBef>
                <a:spcPts val="0"/>
              </a:spcBef>
              <a:spcAft>
                <a:spcPts val="0"/>
              </a:spcAft>
              <a:buClr>
                <a:schemeClr val="tx1"/>
              </a:buClr>
              <a:buSzTx/>
              <a:buFont typeface="Arial" pitchFamily="34" charset="0"/>
              <a:buChar char="©"/>
              <a:tabLst/>
              <a:defRPr/>
            </a:pPr>
            <a:r>
              <a:rPr lang="en-US" sz="600" noProof="0" dirty="0">
                <a:solidFill>
                  <a:schemeClr val="tx1"/>
                </a:solidFill>
              </a:rPr>
              <a:t>2018 SAP SE or an SAP affiliate company. All rights reserved.  </a:t>
            </a:r>
            <a:r>
              <a:rPr kumimoji="0" lang="en-US" sz="600" b="0" i="0" u="none" kern="0" baseline="0" dirty="0">
                <a:solidFill>
                  <a:schemeClr val="tx1"/>
                </a:solidFill>
                <a:latin typeface="Arial"/>
                <a:ea typeface="Arial Unicode MS"/>
                <a:cs typeface="Arial Unicode MS" pitchFamily="34" charset="-128"/>
                <a:sym typeface="Arial"/>
              </a:rPr>
              <a:t>ǀ</a:t>
            </a:r>
          </a:p>
        </p:txBody>
      </p:sp>
    </p:spTree>
    <p:extLst>
      <p:ext uri="{BB962C8B-B14F-4D97-AF65-F5344CB8AC3E}">
        <p14:creationId xmlns:p14="http://schemas.microsoft.com/office/powerpoint/2010/main" val="19010498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over with Illustration">
    <p:spTree>
      <p:nvGrpSpPr>
        <p:cNvPr id="1" name=""/>
        <p:cNvGrpSpPr/>
        <p:nvPr/>
      </p:nvGrpSpPr>
      <p:grpSpPr>
        <a:xfrm>
          <a:off x="0" y="0"/>
          <a:ext cx="0" cy="0"/>
          <a:chOff x="0" y="0"/>
          <a:chExt cx="0" cy="0"/>
        </a:xfrm>
      </p:grpSpPr>
      <p:pic>
        <p:nvPicPr>
          <p:cNvPr id="8" name="SAP Logo" descr="SAP Logo" title="SAP Logo"/>
          <p:cNvPicPr>
            <a:picLocks noChangeAspect="1"/>
          </p:cNvPicPr>
          <p:nvPr userDrawn="1"/>
        </p:nvPicPr>
        <p:blipFill>
          <a:blip r:embed="rId2"/>
          <a:stretch>
            <a:fillRect/>
          </a:stretch>
        </p:blipFill>
        <p:spPr>
          <a:xfrm>
            <a:off x="9950552" y="6217668"/>
            <a:ext cx="1963636" cy="360000"/>
          </a:xfrm>
          <a:prstGeom prst="rect">
            <a:avLst/>
          </a:prstGeom>
        </p:spPr>
      </p:pic>
      <p:sp>
        <p:nvSpPr>
          <p:cNvPr id="13" name="Classification"/>
          <p:cNvSpPr txBox="1"/>
          <p:nvPr userDrawn="1"/>
        </p:nvSpPr>
        <p:spPr>
          <a:xfrm>
            <a:off x="288000" y="5769666"/>
            <a:ext cx="4204855" cy="138499"/>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dirty="0"/>
              <a:t>INTERNAL</a:t>
            </a:r>
          </a:p>
        </p:txBody>
      </p:sp>
      <p:sp>
        <p:nvSpPr>
          <p:cNvPr id="19" name="Speaker"/>
          <p:cNvSpPr>
            <a:spLocks noGrp="1"/>
          </p:cNvSpPr>
          <p:nvPr userDrawn="1">
            <p:ph type="subTitle" idx="1" hasCustomPrompt="1"/>
          </p:nvPr>
        </p:nvSpPr>
        <p:spPr bwMode="black">
          <a:xfrm>
            <a:off x="288000" y="5130489"/>
            <a:ext cx="10900800"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2018</a:t>
            </a:r>
          </a:p>
        </p:txBody>
      </p:sp>
      <p:sp>
        <p:nvSpPr>
          <p:cNvPr id="3" name="Title 2"/>
          <p:cNvSpPr>
            <a:spLocks noGrp="1"/>
          </p:cNvSpPr>
          <p:nvPr>
            <p:ph type="title" hasCustomPrompt="1"/>
          </p:nvPr>
        </p:nvSpPr>
        <p:spPr>
          <a:xfrm>
            <a:off x="288000" y="4024430"/>
            <a:ext cx="10900800" cy="997196"/>
          </a:xfrm>
        </p:spPr>
        <p:txBody>
          <a:bodyPr>
            <a:noAutofit/>
          </a:bodyPr>
          <a:lstStyle>
            <a:lvl1pPr>
              <a:lnSpc>
                <a:spcPct val="90000"/>
              </a:lnSpc>
              <a:defRPr sz="3600"/>
            </a:lvl1pPr>
          </a:lstStyle>
          <a:p>
            <a:pPr fontAlgn="base">
              <a:spcBef>
                <a:spcPct val="50000"/>
              </a:spcBef>
              <a:spcAft>
                <a:spcPct val="0"/>
              </a:spcAft>
              <a:buClr>
                <a:srgbClr val="F0AB00"/>
              </a:buClr>
              <a:buSzPct val="80000"/>
            </a:pPr>
            <a:r>
              <a:rPr lang="en-US" sz="3600" dirty="0"/>
              <a:t>Presentation Title </a:t>
            </a:r>
            <a:br>
              <a:rPr lang="en-US" sz="3600" dirty="0"/>
            </a:br>
            <a:r>
              <a:rPr lang="en-US" sz="3600" dirty="0"/>
              <a:t>Goes Here and Here.</a:t>
            </a:r>
            <a:endParaRPr lang="de-DE" sz="3600" kern="0" dirty="0" err="1">
              <a:ea typeface="Arial Unicode MS" pitchFamily="34" charset="-128"/>
              <a:cs typeface="Arial Unicode MS" pitchFamily="34" charset="-128"/>
            </a:endParaRPr>
          </a:p>
        </p:txBody>
      </p:sp>
      <p:pic>
        <p:nvPicPr>
          <p:cNvPr id="7" name="SAP Hybris Logo"/>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bwMode="invGray">
          <a:xfrm>
            <a:off x="288000" y="3646672"/>
            <a:ext cx="1100105" cy="216000"/>
          </a:xfrm>
          <a:prstGeom prst="rect">
            <a:avLst/>
          </a:prstGeom>
        </p:spPr>
      </p:pic>
      <p:sp>
        <p:nvSpPr>
          <p:cNvPr id="5" name="Title image (illustration scene art)"/>
          <p:cNvSpPr>
            <a:spLocks noGrp="1"/>
          </p:cNvSpPr>
          <p:nvPr>
            <p:ph type="pic" sz="quarter" idx="12" hasCustomPrompt="1"/>
          </p:nvPr>
        </p:nvSpPr>
        <p:spPr>
          <a:xfrm>
            <a:off x="1" y="0"/>
            <a:ext cx="12195175" cy="3430006"/>
          </a:xfrm>
          <a:noFill/>
        </p:spPr>
        <p:txBody>
          <a:bodyPr tIns="504000"/>
          <a:lstStyle>
            <a:lvl1pPr algn="ctr">
              <a:defRPr sz="1600">
                <a:solidFill>
                  <a:schemeClr val="tx1"/>
                </a:solidFill>
              </a:defRPr>
            </a:lvl1pPr>
          </a:lstStyle>
          <a:p>
            <a:r>
              <a:rPr lang="en-US" dirty="0"/>
              <a:t>Click to insert illustration</a:t>
            </a:r>
          </a:p>
        </p:txBody>
      </p:sp>
    </p:spTree>
    <p:extLst>
      <p:ext uri="{BB962C8B-B14F-4D97-AF65-F5344CB8AC3E}">
        <p14:creationId xmlns:p14="http://schemas.microsoft.com/office/powerpoint/2010/main" val="3018874800"/>
      </p:ext>
    </p:extLst>
  </p:cSld>
  <p:clrMapOvr>
    <a:masterClrMapping/>
  </p:clrMapOvr>
  <p:extLst mod="1">
    <p:ext uri="{DCECCB84-F9BA-43D5-87BE-67443E8EF086}">
      <p15:sldGuideLst xmlns:p15="http://schemas.microsoft.com/office/powerpoint/2012/main">
        <p15:guide id="1" orient="horz" pos="2160" userDrawn="1">
          <p15:clr>
            <a:srgbClr val="FBAE40"/>
          </p15:clr>
        </p15:guide>
        <p15:guide id="2" pos="181" userDrawn="1">
          <p15:clr>
            <a:srgbClr val="FBAE40"/>
          </p15:clr>
        </p15:guide>
        <p15:guide id="3" orient="horz" pos="4145" userDrawn="1">
          <p15:clr>
            <a:srgbClr val="FBAE40"/>
          </p15:clr>
        </p15:guide>
        <p15:guide id="4" orient="horz" pos="2534" userDrawn="1">
          <p15:clr>
            <a:srgbClr val="FBAE40"/>
          </p15:clr>
        </p15:guide>
        <p15:guide id="5" orient="horz" pos="3164" userDrawn="1">
          <p15:clr>
            <a:srgbClr val="FBAE40"/>
          </p15:clr>
        </p15:guide>
        <p15:guide id="6" orient="horz" pos="3233" userDrawn="1">
          <p15:clr>
            <a:srgbClr val="FBAE40"/>
          </p15:clr>
        </p15:guide>
        <p15:guide id="7" orient="horz" pos="3505"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Full Bleed Image ">
    <p:spTree>
      <p:nvGrpSpPr>
        <p:cNvPr id="1" name=""/>
        <p:cNvGrpSpPr/>
        <p:nvPr/>
      </p:nvGrpSpPr>
      <p:grpSpPr>
        <a:xfrm>
          <a:off x="0" y="0"/>
          <a:ext cx="0" cy="0"/>
          <a:chOff x="0" y="0"/>
          <a:chExt cx="0" cy="0"/>
        </a:xfrm>
      </p:grpSpPr>
      <p:sp>
        <p:nvSpPr>
          <p:cNvPr id="5" name="Picture Placeholder full image"/>
          <p:cNvSpPr>
            <a:spLocks noGrp="1"/>
          </p:cNvSpPr>
          <p:nvPr>
            <p:ph type="pic" sz="quarter" idx="10" hasCustomPrompt="1"/>
          </p:nvPr>
        </p:nvSpPr>
        <p:spPr bwMode="gray">
          <a:xfrm>
            <a:off x="1" y="0"/>
            <a:ext cx="12195175" cy="6858000"/>
          </a:xfrm>
          <a:solidFill>
            <a:schemeClr val="tx2">
              <a:alpha val="70000"/>
            </a:schemeClr>
          </a:solid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3" name="Slide number"/>
          <p:cNvSpPr txBox="1"/>
          <p:nvPr userDrawn="1"/>
        </p:nvSpPr>
        <p:spPr bwMode="black">
          <a:xfrm>
            <a:off x="11549413" y="6536751"/>
            <a:ext cx="141064"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a:t>
            </a:fld>
            <a:endParaRPr lang="en-US" sz="900" noProof="0" dirty="0"/>
          </a:p>
        </p:txBody>
      </p:sp>
      <p:sp>
        <p:nvSpPr>
          <p:cNvPr id="4" name="Classification"/>
          <p:cNvSpPr txBox="1"/>
          <p:nvPr userDrawn="1"/>
        </p:nvSpPr>
        <p:spPr bwMode="black">
          <a:xfrm>
            <a:off x="2814655" y="6559834"/>
            <a:ext cx="381515" cy="92333"/>
          </a:xfrm>
          <a:prstGeom prst="rect">
            <a:avLst/>
          </a:prstGeom>
          <a:noFill/>
        </p:spPr>
        <p:txBody>
          <a:bodyPr wrap="none" lIns="0" tIns="0" rIns="0" bIns="0" rtlCol="0">
            <a:spAutoFit/>
          </a:bodyPr>
          <a:lstStyle/>
          <a:p>
            <a:pPr marL="0" marR="0" indent="0" algn="l" defTabSz="1088558" rtl="0" eaLnBrk="1" fontAlgn="auto" latinLnBrk="0" hangingPunct="1">
              <a:lnSpc>
                <a:spcPct val="100000"/>
              </a:lnSpc>
              <a:spcBef>
                <a:spcPts val="0"/>
              </a:spcBef>
              <a:spcAft>
                <a:spcPts val="0"/>
              </a:spcAft>
              <a:buClr>
                <a:schemeClr val="tx1"/>
              </a:buClr>
              <a:buSzTx/>
              <a:buFont typeface="Arial" pitchFamily="34" charset="0"/>
              <a:buNone/>
              <a:tabLst/>
              <a:defRPr/>
            </a:pPr>
            <a:r>
              <a:rPr kumimoji="0" lang="en-US" sz="600" b="0" i="0" u="none" kern="0" baseline="0" dirty="0">
                <a:solidFill>
                  <a:schemeClr val="tx1"/>
                </a:solidFill>
                <a:latin typeface="Arial"/>
                <a:ea typeface="Arial Unicode MS"/>
                <a:cs typeface="Arial Unicode MS" pitchFamily="34" charset="-128"/>
                <a:sym typeface="Arial"/>
              </a:rPr>
              <a:t>INTERNAL</a:t>
            </a:r>
          </a:p>
        </p:txBody>
      </p:sp>
      <p:sp>
        <p:nvSpPr>
          <p:cNvPr id="6" name="Copyright"/>
          <p:cNvSpPr txBox="1"/>
          <p:nvPr userDrawn="1"/>
        </p:nvSpPr>
        <p:spPr bwMode="black">
          <a:xfrm>
            <a:off x="504001" y="6559834"/>
            <a:ext cx="2269679" cy="92333"/>
          </a:xfrm>
          <a:prstGeom prst="rect">
            <a:avLst/>
          </a:prstGeom>
          <a:noFill/>
        </p:spPr>
        <p:txBody>
          <a:bodyPr wrap="square" lIns="0" tIns="0" rIns="0" bIns="0" rtlCol="0">
            <a:spAutoFit/>
          </a:bodyPr>
          <a:lstStyle/>
          <a:p>
            <a:pPr marL="84121" marR="0" indent="-84121" algn="l" defTabSz="1088558" rtl="0" eaLnBrk="1" fontAlgn="auto" latinLnBrk="0" hangingPunct="1">
              <a:lnSpc>
                <a:spcPct val="100000"/>
              </a:lnSpc>
              <a:spcBef>
                <a:spcPts val="0"/>
              </a:spcBef>
              <a:spcAft>
                <a:spcPts val="0"/>
              </a:spcAft>
              <a:buClr>
                <a:schemeClr val="tx1"/>
              </a:buClr>
              <a:buSzTx/>
              <a:buFont typeface="Arial" pitchFamily="34" charset="0"/>
              <a:buChar char="©"/>
              <a:tabLst/>
              <a:defRPr/>
            </a:pPr>
            <a:r>
              <a:rPr lang="en-US" sz="600" noProof="0" dirty="0">
                <a:solidFill>
                  <a:schemeClr val="tx1"/>
                </a:solidFill>
              </a:rPr>
              <a:t>2018 SAP SE or an SAP affiliate company. All rights reserved.  </a:t>
            </a:r>
            <a:r>
              <a:rPr kumimoji="0" lang="en-US" sz="600" b="0" i="0" u="none" kern="0" baseline="0" dirty="0">
                <a:solidFill>
                  <a:schemeClr val="tx1"/>
                </a:solidFill>
                <a:latin typeface="Arial"/>
                <a:ea typeface="Arial Unicode MS"/>
                <a:cs typeface="Arial Unicode MS" pitchFamily="34" charset="-128"/>
                <a:sym typeface="Arial"/>
              </a:rPr>
              <a:t>ǀ</a:t>
            </a:r>
          </a:p>
        </p:txBody>
      </p:sp>
    </p:spTree>
    <p:extLst>
      <p:ext uri="{BB962C8B-B14F-4D97-AF65-F5344CB8AC3E}">
        <p14:creationId xmlns:p14="http://schemas.microsoft.com/office/powerpoint/2010/main" val="413979114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xt and Screenshot">
    <p:spTree>
      <p:nvGrpSpPr>
        <p:cNvPr id="1" name=""/>
        <p:cNvGrpSpPr/>
        <p:nvPr/>
      </p:nvGrpSpPr>
      <p:grpSpPr>
        <a:xfrm>
          <a:off x="0" y="0"/>
          <a:ext cx="0" cy="0"/>
          <a:chOff x="0" y="0"/>
          <a:chExt cx="0" cy="0"/>
        </a:xfrm>
      </p:grpSpPr>
      <p:sp>
        <p:nvSpPr>
          <p:cNvPr id="5" name="Picture Placeholder"/>
          <p:cNvSpPr>
            <a:spLocks noGrp="1"/>
          </p:cNvSpPr>
          <p:nvPr>
            <p:ph type="pic" sz="quarter" idx="13" hasCustomPrompt="1"/>
          </p:nvPr>
        </p:nvSpPr>
        <p:spPr bwMode="gray">
          <a:xfrm>
            <a:off x="6362477" y="1620000"/>
            <a:ext cx="5328000" cy="4716000"/>
          </a:xfrm>
          <a:solidFill>
            <a:schemeClr val="tx2">
              <a:alpha val="70000"/>
            </a:schemeClr>
          </a:solidFill>
        </p:spPr>
        <p:txBody>
          <a:bodyPr vert="horz" lIns="0" tIns="1512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screenshot</a:t>
            </a:r>
            <a:endParaRPr lang="de-DE" dirty="0"/>
          </a:p>
        </p:txBody>
      </p:sp>
      <p:sp>
        <p:nvSpPr>
          <p:cNvPr id="4" name="Text Placeholder"/>
          <p:cNvSpPr>
            <a:spLocks noGrp="1"/>
          </p:cNvSpPr>
          <p:nvPr>
            <p:ph type="body" sz="quarter" idx="10" hasCustomPrompt="1"/>
          </p:nvPr>
        </p:nvSpPr>
        <p:spPr>
          <a:xfrm>
            <a:off x="504000" y="1620000"/>
            <a:ext cx="5328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1287227243"/>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1020" userDrawn="1">
          <p15:clr>
            <a:srgbClr val="FBAE40"/>
          </p15:clr>
        </p15:guide>
        <p15:guide id="3" pos="3674" userDrawn="1">
          <p15:clr>
            <a:srgbClr val="FBAE40"/>
          </p15:clr>
        </p15:guide>
        <p15:guide id="4" pos="4008" userDrawn="1">
          <p15:clr>
            <a:srgbClr val="FBAE40"/>
          </p15:clr>
        </p15:guide>
        <p15:guide id="5" pos="7364" userDrawn="1">
          <p15:clr>
            <a:srgbClr val="FBAE40"/>
          </p15:clr>
        </p15:guide>
        <p15:guide id="6" orient="horz" pos="317" userDrawn="1">
          <p15:clr>
            <a:srgbClr val="FBAE40"/>
          </p15:clr>
        </p15:guide>
        <p15:guide id="7" orient="horz" pos="551" userDrawn="1">
          <p15:clr>
            <a:srgbClr val="FBAE40"/>
          </p15:clr>
        </p15:guide>
        <p15:guide id="8" orient="horz" pos="3991"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ytuł i zawartość">
    <p:spTree>
      <p:nvGrpSpPr>
        <p:cNvPr id="1" name=""/>
        <p:cNvGrpSpPr/>
        <p:nvPr/>
      </p:nvGrpSpPr>
      <p:grpSpPr>
        <a:xfrm>
          <a:off x="0" y="0"/>
          <a:ext cx="0" cy="0"/>
          <a:chOff x="0" y="0"/>
          <a:chExt cx="0" cy="0"/>
        </a:xfrm>
      </p:grpSpPr>
      <p:sp>
        <p:nvSpPr>
          <p:cNvPr id="7" name="Content Placeholder"/>
          <p:cNvSpPr>
            <a:spLocks noGrp="1"/>
          </p:cNvSpPr>
          <p:nvPr>
            <p:ph idx="1" hasCustomPrompt="1"/>
          </p:nvPr>
        </p:nvSpPr>
        <p:spPr bwMode="gray">
          <a:xfrm>
            <a:off x="504000" y="1620000"/>
            <a:ext cx="11185200" cy="4716000"/>
          </a:xfrm>
          <a:solidFill>
            <a:schemeClr val="tx2">
              <a:alpha val="70000"/>
            </a:schemeClr>
          </a:solidFill>
        </p:spPr>
        <p:txBody>
          <a:bodyPr tIns="1368000"/>
          <a:lstStyle>
            <a:lvl1pPr algn="ctr">
              <a:defRPr sz="1400" b="0"/>
            </a:lvl1pPr>
          </a:lstStyle>
          <a:p>
            <a:pPr lvl="0"/>
            <a:r>
              <a:rPr lang="en-US" dirty="0"/>
              <a:t>Click to add content</a:t>
            </a:r>
          </a:p>
        </p:txBody>
      </p:sp>
      <p:sp>
        <p:nvSpPr>
          <p:cNvPr id="2" name="Title"/>
          <p:cNvSpPr>
            <a:spLocks noGrp="1"/>
          </p:cNvSpPr>
          <p:nvPr>
            <p:ph type="title" hasCustomPrompt="1"/>
          </p:nvPr>
        </p:nvSpPr>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4186098743"/>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orient="horz" pos="551" userDrawn="1">
          <p15:clr>
            <a:srgbClr val="FBAE40"/>
          </p15:clr>
        </p15:guide>
        <p15:guide id="4" orient="horz" pos="1020" userDrawn="1">
          <p15:clr>
            <a:srgbClr val="FBAE40"/>
          </p15:clr>
        </p15:guide>
        <p15:guide id="5" orient="horz" pos="3991" userDrawn="1">
          <p15:clr>
            <a:srgbClr val="FBAE40"/>
          </p15:clr>
        </p15:guide>
        <p15:guide id="6" pos="7364"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lank with Motion Ban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924837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Pusty">
    <p:spTree>
      <p:nvGrpSpPr>
        <p:cNvPr id="1" name=""/>
        <p:cNvGrpSpPr/>
        <p:nvPr/>
      </p:nvGrpSpPr>
      <p:grpSpPr>
        <a:xfrm>
          <a:off x="0" y="0"/>
          <a:ext cx="0" cy="0"/>
          <a:chOff x="0" y="0"/>
          <a:chExt cx="0" cy="0"/>
        </a:xfrm>
      </p:grpSpPr>
    </p:spTree>
    <p:extLst>
      <p:ext uri="{BB962C8B-B14F-4D97-AF65-F5344CB8AC3E}">
        <p14:creationId xmlns:p14="http://schemas.microsoft.com/office/powerpoint/2010/main" val="43421819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Thank You and Contact Information">
    <p:spTree>
      <p:nvGrpSpPr>
        <p:cNvPr id="1" name=""/>
        <p:cNvGrpSpPr/>
        <p:nvPr/>
      </p:nvGrpSpPr>
      <p:grpSpPr>
        <a:xfrm>
          <a:off x="0" y="0"/>
          <a:ext cx="0" cy="0"/>
          <a:chOff x="0" y="0"/>
          <a:chExt cx="0" cy="0"/>
        </a:xfrm>
      </p:grpSpPr>
      <p:pic>
        <p:nvPicPr>
          <p:cNvPr id="7" name="SAP Logo" descr="SAP Logo" title="SAP Logo"/>
          <p:cNvPicPr>
            <a:picLocks noChangeAspect="1"/>
          </p:cNvPicPr>
          <p:nvPr userDrawn="1"/>
        </p:nvPicPr>
        <p:blipFill>
          <a:blip r:embed="rId2"/>
          <a:stretch>
            <a:fillRect/>
          </a:stretch>
        </p:blipFill>
        <p:spPr>
          <a:xfrm>
            <a:off x="9726714" y="5994000"/>
            <a:ext cx="1963636" cy="360000"/>
          </a:xfrm>
          <a:prstGeom prst="rect">
            <a:avLst/>
          </a:prstGeom>
        </p:spPr>
      </p:pic>
      <p:sp>
        <p:nvSpPr>
          <p:cNvPr id="93" name="Contact information"/>
          <p:cNvSpPr>
            <a:spLocks noGrp="1"/>
          </p:cNvSpPr>
          <p:nvPr>
            <p:ph type="body" sz="quarter" idx="10" hasCustomPrompt="1"/>
          </p:nvPr>
        </p:nvSpPr>
        <p:spPr>
          <a:xfrm>
            <a:off x="504000" y="2905487"/>
            <a:ext cx="5593588" cy="2501010"/>
          </a:xfrm>
        </p:spPr>
        <p:txBody>
          <a:bodyPr anchor="t" anchorCtr="0">
            <a:noAutofit/>
          </a:bodyPr>
          <a:lstStyle>
            <a:lvl1pPr>
              <a:spcBef>
                <a:spcPts val="0"/>
              </a:spcBef>
              <a:spcAft>
                <a:spcPts val="1200"/>
              </a:spcAft>
              <a:defRPr sz="1600" b="0"/>
            </a:lvl1pPr>
            <a:lvl2pPr marL="0" indent="0">
              <a:spcBef>
                <a:spcPts val="0"/>
              </a:spcBef>
              <a:buNone/>
              <a:defRPr sz="1600" b="0"/>
            </a:lvl2pPr>
          </a:lstStyle>
          <a:p>
            <a:r>
              <a:rPr lang="en-US" dirty="0"/>
              <a:t>Contact information:</a:t>
            </a:r>
          </a:p>
          <a:p>
            <a:pPr lvl="1"/>
            <a:r>
              <a:rPr lang="en-US" dirty="0"/>
              <a:t>F name L name</a:t>
            </a:r>
          </a:p>
          <a:p>
            <a:pPr lvl="1"/>
            <a:r>
              <a:rPr lang="en-US" dirty="0"/>
              <a:t>Title</a:t>
            </a:r>
          </a:p>
          <a:p>
            <a:pPr lvl="1"/>
            <a:r>
              <a:rPr lang="en-US" dirty="0"/>
              <a:t>Address</a:t>
            </a:r>
          </a:p>
          <a:p>
            <a:pPr lvl="1"/>
            <a:r>
              <a:rPr lang="en-US" dirty="0"/>
              <a:t>Phone number</a:t>
            </a:r>
          </a:p>
        </p:txBody>
      </p:sp>
      <p:sp>
        <p:nvSpPr>
          <p:cNvPr id="2" name="Thank you"/>
          <p:cNvSpPr>
            <a:spLocks noGrp="1"/>
          </p:cNvSpPr>
          <p:nvPr>
            <p:ph type="ctrTitle" hasCustomPrompt="1"/>
          </p:nvPr>
        </p:nvSpPr>
        <p:spPr bwMode="gray">
          <a:xfrm>
            <a:off x="504000" y="1467009"/>
            <a:ext cx="5593588" cy="923116"/>
          </a:xfrm>
        </p:spPr>
        <p:txBody>
          <a:bodyPr anchor="t" anchorCtr="0">
            <a:noAutofit/>
          </a:bodyPr>
          <a:lstStyle>
            <a:lvl1pPr>
              <a:defRPr sz="5500">
                <a:solidFill>
                  <a:schemeClr val="accent1"/>
                </a:solidFill>
                <a:latin typeface="+mj-lt"/>
              </a:defRPr>
            </a:lvl1pPr>
          </a:lstStyle>
          <a:p>
            <a:r>
              <a:rPr lang="en-US" dirty="0"/>
              <a:t>Thank you.</a:t>
            </a:r>
            <a:endParaRPr lang="de-DE" dirty="0"/>
          </a:p>
        </p:txBody>
      </p:sp>
      <p:pic>
        <p:nvPicPr>
          <p:cNvPr id="5" name="SAP Hybris Logo"/>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bwMode="invGray">
          <a:xfrm>
            <a:off x="504000" y="504000"/>
            <a:ext cx="1100105" cy="216000"/>
          </a:xfrm>
          <a:prstGeom prst="rect">
            <a:avLst/>
          </a:prstGeom>
        </p:spPr>
      </p:pic>
    </p:spTree>
    <p:extLst>
      <p:ext uri="{BB962C8B-B14F-4D97-AF65-F5344CB8AC3E}">
        <p14:creationId xmlns:p14="http://schemas.microsoft.com/office/powerpoint/2010/main" val="781090314"/>
      </p:ext>
    </p:extLst>
  </p:cSld>
  <p:clrMapOvr>
    <a:masterClrMapping/>
  </p:clrMapOvr>
  <p:hf sldNum="0" hdr="0" ftr="0" dt="0"/>
  <p:extLst mod="1">
    <p:ext uri="{DCECCB84-F9BA-43D5-87BE-67443E8EF086}">
      <p15:sldGuideLst xmlns:p15="http://schemas.microsoft.com/office/powerpoint/2012/main">
        <p15:guide id="1" pos="7364" userDrawn="1">
          <p15:clr>
            <a:srgbClr val="FBAE40"/>
          </p15:clr>
        </p15:guide>
        <p15:guide id="2" orient="horz" pos="924" userDrawn="1">
          <p15:clr>
            <a:srgbClr val="FBAE40"/>
          </p15:clr>
        </p15:guide>
        <p15:guide id="4" orient="horz" pos="1830" userDrawn="1">
          <p15:clr>
            <a:srgbClr val="FBAE40"/>
          </p15:clr>
        </p15:guide>
        <p15:guide id="5" orient="horz" pos="4000" userDrawn="1">
          <p15:clr>
            <a:srgbClr val="FBAE40"/>
          </p15:clr>
        </p15:guide>
        <p15:guide id="6" pos="317" userDrawn="1">
          <p15:clr>
            <a:srgbClr val="FBAE40"/>
          </p15:clr>
        </p15:guide>
        <p15:guide id="8" pos="3841" userDrawn="1">
          <p15:clr>
            <a:srgbClr val="FBAE40"/>
          </p15:clr>
        </p15:guide>
        <p15:guide id="9" orient="horz" pos="318" userDrawn="1">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Copyright">
    <p:spTree>
      <p:nvGrpSpPr>
        <p:cNvPr id="1" name=""/>
        <p:cNvGrpSpPr/>
        <p:nvPr/>
      </p:nvGrpSpPr>
      <p:grpSpPr>
        <a:xfrm>
          <a:off x="0" y="0"/>
          <a:ext cx="0" cy="0"/>
          <a:chOff x="0" y="0"/>
          <a:chExt cx="0" cy="0"/>
        </a:xfrm>
      </p:grpSpPr>
      <p:pic>
        <p:nvPicPr>
          <p:cNvPr id="10" name="SAP Logo" descr="SAP Logo" title="SAP Logo"/>
          <p:cNvPicPr>
            <a:picLocks noChangeAspect="1"/>
          </p:cNvPicPr>
          <p:nvPr userDrawn="1"/>
        </p:nvPicPr>
        <p:blipFill>
          <a:blip r:embed="rId2"/>
          <a:stretch>
            <a:fillRect/>
          </a:stretch>
        </p:blipFill>
        <p:spPr>
          <a:xfrm>
            <a:off x="9726714" y="5994000"/>
            <a:ext cx="1963636" cy="360000"/>
          </a:xfrm>
          <a:prstGeom prst="rect">
            <a:avLst/>
          </a:prstGeom>
        </p:spPr>
      </p:pic>
      <p:sp>
        <p:nvSpPr>
          <p:cNvPr id="11" name="Copyright information English"/>
          <p:cNvSpPr txBox="1"/>
          <p:nvPr userDrawn="1"/>
        </p:nvSpPr>
        <p:spPr bwMode="black">
          <a:xfrm>
            <a:off x="503998" y="2645292"/>
            <a:ext cx="5872310" cy="3708708"/>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800" b="0" noProof="0" dirty="0"/>
              <a:t>© 2018 SAP SE or an SAP affiliate company. All rights reserved.</a:t>
            </a:r>
            <a:endParaRPr lang="de-DE" sz="800" kern="0" dirty="0">
              <a:ea typeface="Arial Unicode MS" pitchFamily="34" charset="-128"/>
              <a:cs typeface="Arial Unicode MS" pitchFamily="34" charset="-128"/>
            </a:endParaRPr>
          </a:p>
          <a:p>
            <a:pPr>
              <a:spcBef>
                <a:spcPts val="600"/>
              </a:spcBef>
            </a:pPr>
            <a:r>
              <a:rPr lang="en-US" sz="800" kern="1200" dirty="0">
                <a:solidFill>
                  <a:schemeClr val="tx1"/>
                </a:solidFill>
                <a:latin typeface="Arial"/>
                <a:ea typeface="Arial Unicode MS" panose="020B0604020202020204" pitchFamily="34" charset="-128"/>
                <a:cs typeface="+mn-cs"/>
              </a:rPr>
              <a:t>No part of this publication may be reproduced or transmitted in any form or for any purpose without the express permission of SAP SE or an SAP affiliate company.</a:t>
            </a:r>
          </a:p>
          <a:p>
            <a:pPr>
              <a:spcBef>
                <a:spcPts val="600"/>
              </a:spcBef>
            </a:pPr>
            <a:r>
              <a:rPr lang="en-US" sz="800" kern="1200" dirty="0">
                <a:solidFill>
                  <a:schemeClr val="tx1"/>
                </a:solidFill>
                <a:latin typeface="Arial"/>
                <a:ea typeface="Arial Unicode MS" panose="020B0604020202020204" pitchFamily="34" charset="-128"/>
                <a:cs typeface="+mn-cs"/>
              </a:rPr>
              <a:t>The information contained herein may be changed without prior notice. Some software products marketed by SAP SE and its distributors contain proprietary software components of other software vendors. National product specifications may vary.</a:t>
            </a:r>
          </a:p>
          <a:p>
            <a:pPr>
              <a:spcBef>
                <a:spcPts val="600"/>
              </a:spcBef>
            </a:pPr>
            <a:r>
              <a:rPr lang="en-US" sz="800" kern="1200" dirty="0">
                <a:solidFill>
                  <a:schemeClr val="tx1"/>
                </a:solidFill>
                <a:latin typeface="Arial"/>
                <a:ea typeface="Arial Unicode MS" panose="020B0604020202020204" pitchFamily="34" charset="-128"/>
                <a:cs typeface="+mn-cs"/>
              </a:rPr>
              <a:t>These materials are provided by SAP SE or an SAP affiliate company for informational purposes only, without representation or warranty of any kind, and SAP or its affiliated companies shall not be liable for errors or omissions with respect to the materials. The only warranties for SAP or SAP affiliate company products and services are those that are set forth in the express warranty statements accompanying such products and services, if any. Nothing herein should be construed as constituting an additional warranty. </a:t>
            </a:r>
          </a:p>
          <a:p>
            <a:pPr>
              <a:spcBef>
                <a:spcPts val="600"/>
              </a:spcBef>
            </a:pPr>
            <a:r>
              <a:rPr lang="en-US" sz="800" kern="1200" dirty="0">
                <a:solidFill>
                  <a:schemeClr val="tx1"/>
                </a:solidFill>
                <a:latin typeface="Arial"/>
                <a:ea typeface="Arial Unicode MS" panose="020B0604020202020204" pitchFamily="34" charset="-128"/>
                <a:cs typeface="+mn-cs"/>
              </a:rPr>
              <a:t>In particular, SAP SE or its affiliated companies have no obligation to pursue any course of business outlined in this document or any related presentation, or to develop or release any functionality mentioned therein. This document, or any related presentation, and SAP SE’s or its affiliated companies’ strategy and possible future developments, products, and/or platforms, directions, and functionality are all subject to change and may be changed by SAP SE or its affiliated companies at any time for any reason without notice. The information in this document is not a commitment, promise, or legal obligation to deliver any material, code, or functionality. All forward-looking statements are subject to various</a:t>
            </a:r>
            <a:r>
              <a:rPr lang="en-US" sz="800" kern="1200" baseline="0" dirty="0">
                <a:solidFill>
                  <a:schemeClr val="tx1"/>
                </a:solidFill>
                <a:latin typeface="Arial"/>
                <a:ea typeface="Arial Unicode MS" panose="020B0604020202020204" pitchFamily="34" charset="-128"/>
                <a:cs typeface="+mn-cs"/>
              </a:rPr>
              <a:t> </a:t>
            </a:r>
            <a:r>
              <a:rPr lang="en-US" sz="800" kern="1200" dirty="0">
                <a:solidFill>
                  <a:schemeClr val="tx1"/>
                </a:solidFill>
                <a:latin typeface="Arial"/>
                <a:ea typeface="Arial Unicode MS" panose="020B0604020202020204" pitchFamily="34" charset="-128"/>
                <a:cs typeface="+mn-cs"/>
              </a:rPr>
              <a:t>risks and uncertainties that could cause actual results to differ materially from expectations. Readers are cautioned not to place undue reliance on these forward-looking statements, and they should not be relied upon in making purchasing decisions.</a:t>
            </a:r>
          </a:p>
          <a:p>
            <a:pPr>
              <a:spcBef>
                <a:spcPts val="600"/>
              </a:spcBef>
            </a:pPr>
            <a:r>
              <a:rPr lang="en-US" sz="800" kern="1200" dirty="0">
                <a:solidFill>
                  <a:schemeClr val="tx1"/>
                </a:solidFill>
                <a:latin typeface="Arial"/>
                <a:ea typeface="Arial Unicode MS" panose="020B0604020202020204" pitchFamily="34" charset="-128"/>
                <a:cs typeface="+mn-cs"/>
              </a:rPr>
              <a:t>SAP and other SAP products and services mentioned herein as well as their respective logos are trademarks or registered trademarks of SAP SE (or an SAP affiliate company) in Germany and other countries. All other product and service names mentioned are the trademarks of their respective companies. </a:t>
            </a:r>
          </a:p>
          <a:p>
            <a:pPr>
              <a:spcBef>
                <a:spcPts val="600"/>
              </a:spcBef>
            </a:pPr>
            <a:r>
              <a:rPr lang="en-US" sz="800" kern="1200" dirty="0">
                <a:solidFill>
                  <a:schemeClr val="tx1"/>
                </a:solidFill>
                <a:latin typeface="Arial"/>
                <a:ea typeface="Arial Unicode MS" panose="020B0604020202020204" pitchFamily="34" charset="-128"/>
                <a:cs typeface="+mn-cs"/>
              </a:rPr>
              <a:t>See </a:t>
            </a:r>
            <a:r>
              <a:rPr lang="en-US" sz="800" kern="1200" dirty="0">
                <a:solidFill>
                  <a:schemeClr val="tx2"/>
                </a:solidFill>
                <a:latin typeface="Arial"/>
                <a:ea typeface="Arial Unicode MS" panose="020B0604020202020204" pitchFamily="34" charset="-128"/>
                <a:cs typeface="+mn-cs"/>
                <a:hlinkClick r:id="rId3"/>
              </a:rPr>
              <a:t>www.sap.com/corporate-en/legal/copyright/index.epx</a:t>
            </a:r>
            <a:r>
              <a:rPr lang="en-US" sz="800" kern="1200" dirty="0">
                <a:solidFill>
                  <a:schemeClr val="tx2"/>
                </a:solidFill>
                <a:latin typeface="Arial"/>
                <a:ea typeface="Arial Unicode MS" panose="020B0604020202020204" pitchFamily="34" charset="-128"/>
                <a:cs typeface="+mn-cs"/>
              </a:rPr>
              <a:t> </a:t>
            </a:r>
            <a:r>
              <a:rPr lang="en-US" sz="800" kern="1200" dirty="0">
                <a:solidFill>
                  <a:schemeClr val="tx1"/>
                </a:solidFill>
                <a:latin typeface="Arial"/>
                <a:ea typeface="Arial Unicode MS" panose="020B0604020202020204" pitchFamily="34" charset="-128"/>
                <a:cs typeface="+mn-cs"/>
              </a:rPr>
              <a:t>for additional trademark information and notices.</a:t>
            </a:r>
          </a:p>
        </p:txBody>
      </p:sp>
      <p:sp>
        <p:nvSpPr>
          <p:cNvPr id="12" name="www.sap.com - contact SAP link">
            <a:hlinkClick r:id="rId4" tooltip="www.sap.com/contactsap"/>
          </p:cNvPr>
          <p:cNvSpPr txBox="1"/>
          <p:nvPr userDrawn="1"/>
        </p:nvSpPr>
        <p:spPr bwMode="black">
          <a:xfrm>
            <a:off x="503238" y="2461398"/>
            <a:ext cx="2215390"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1100" b="1" kern="1200" dirty="0">
                <a:solidFill>
                  <a:schemeClr val="accent1"/>
                </a:solidFill>
                <a:latin typeface="Arial"/>
                <a:ea typeface="Arial Unicode MS" panose="020B0604020202020204" pitchFamily="34" charset="-128"/>
                <a:cs typeface="+mn-cs"/>
              </a:rPr>
              <a:t>www.sap.com</a:t>
            </a:r>
            <a:r>
              <a:rPr lang="en-US" sz="1100" b="1" kern="1200" dirty="0">
                <a:solidFill>
                  <a:schemeClr val="tx1"/>
                </a:solidFill>
                <a:latin typeface="Arial"/>
                <a:ea typeface="Arial Unicode MS" panose="020B0604020202020204" pitchFamily="34" charset="-128"/>
                <a:cs typeface="+mn-cs"/>
              </a:rPr>
              <a:t>/contactsap</a:t>
            </a:r>
          </a:p>
        </p:txBody>
      </p:sp>
      <p:pic>
        <p:nvPicPr>
          <p:cNvPr id="13" name="Plus Google com icon with link">
            <a:hlinkClick r:id="rId5"/>
          </p:cNvPr>
          <p:cNvPicPr>
            <a:picLocks noChangeAspect="1"/>
          </p:cNvPicPr>
          <p:nvPr userDrawn="1"/>
        </p:nvPicPr>
        <p:blipFill>
          <a:blip r:embed="rId6"/>
          <a:stretch>
            <a:fillRect/>
          </a:stretch>
        </p:blipFill>
        <p:spPr>
          <a:xfrm>
            <a:off x="2862557" y="1751480"/>
            <a:ext cx="363600" cy="363600"/>
          </a:xfrm>
          <a:prstGeom prst="rect">
            <a:avLst/>
          </a:prstGeom>
        </p:spPr>
      </p:pic>
      <p:pic>
        <p:nvPicPr>
          <p:cNvPr id="14" name="Linkedin icon with link" descr="Linkedin icon " title="Linkedin icon ">
            <a:hlinkClick r:id="rId7"/>
          </p:cNvPr>
          <p:cNvPicPr>
            <a:picLocks noChangeAspect="1"/>
          </p:cNvPicPr>
          <p:nvPr userDrawn="1"/>
        </p:nvPicPr>
        <p:blipFill>
          <a:blip r:embed="rId8"/>
          <a:stretch>
            <a:fillRect/>
          </a:stretch>
        </p:blipFill>
        <p:spPr>
          <a:xfrm>
            <a:off x="2273143" y="1751480"/>
            <a:ext cx="363600" cy="363600"/>
          </a:xfrm>
          <a:prstGeom prst="ellipse">
            <a:avLst/>
          </a:prstGeom>
        </p:spPr>
      </p:pic>
      <p:pic>
        <p:nvPicPr>
          <p:cNvPr id="15" name="YouTube icon with link">
            <a:hlinkClick r:id="rId9"/>
          </p:cNvPr>
          <p:cNvPicPr>
            <a:picLocks noChangeAspect="1"/>
          </p:cNvPicPr>
          <p:nvPr userDrawn="1"/>
        </p:nvPicPr>
        <p:blipFill rotWithShape="1">
          <a:blip r:embed="rId10">
            <a:extLst>
              <a:ext uri="{28A0092B-C50C-407E-A947-70E740481C1C}">
                <a14:useLocalDpi xmlns:a14="http://schemas.microsoft.com/office/drawing/2010/main"/>
              </a:ext>
            </a:extLst>
          </a:blip>
          <a:srcRect l="13793" t="1405" r="17847" b="2165"/>
          <a:stretch/>
        </p:blipFill>
        <p:spPr>
          <a:xfrm>
            <a:off x="1682827" y="1751480"/>
            <a:ext cx="364501" cy="363600"/>
          </a:xfrm>
          <a:prstGeom prst="ellipse">
            <a:avLst/>
          </a:prstGeom>
        </p:spPr>
      </p:pic>
      <p:pic>
        <p:nvPicPr>
          <p:cNvPr id="16" name="Twitter icon with link" descr="Twitter icon" title="Twitter icon">
            <a:hlinkClick r:id="rId11"/>
          </p:cNvPr>
          <p:cNvPicPr>
            <a:picLocks noChangeAspect="1"/>
          </p:cNvPicPr>
          <p:nvPr userDrawn="1"/>
        </p:nvPicPr>
        <p:blipFill>
          <a:blip r:embed="rId12"/>
          <a:stretch>
            <a:fillRect/>
          </a:stretch>
        </p:blipFill>
        <p:spPr>
          <a:xfrm>
            <a:off x="1093412" y="1751480"/>
            <a:ext cx="363600" cy="363600"/>
          </a:xfrm>
          <a:prstGeom prst="ellipse">
            <a:avLst/>
          </a:prstGeom>
        </p:spPr>
      </p:pic>
      <p:pic>
        <p:nvPicPr>
          <p:cNvPr id="17" name="Facebook icon with link">
            <a:hlinkClick r:id="rId13"/>
          </p:cNvPr>
          <p:cNvPicPr>
            <a:picLocks noChangeAspect="1"/>
          </p:cNvPicPr>
          <p:nvPr userDrawn="1"/>
        </p:nvPicPr>
        <p:blipFill>
          <a:blip r:embed="rId14">
            <a:extLst>
              <a:ext uri="{28A0092B-C50C-407E-A947-70E740481C1C}">
                <a14:useLocalDpi xmlns:a14="http://schemas.microsoft.com/office/drawing/2010/main"/>
              </a:ext>
            </a:extLst>
          </a:blip>
          <a:stretch>
            <a:fillRect/>
          </a:stretch>
        </p:blipFill>
        <p:spPr>
          <a:xfrm>
            <a:off x="503997" y="1751480"/>
            <a:ext cx="363600" cy="363600"/>
          </a:xfrm>
          <a:prstGeom prst="rect">
            <a:avLst/>
          </a:prstGeom>
        </p:spPr>
      </p:pic>
      <p:sp>
        <p:nvSpPr>
          <p:cNvPr id="18" name="Follow all of SAP"/>
          <p:cNvSpPr txBox="1"/>
          <p:nvPr userDrawn="1"/>
        </p:nvSpPr>
        <p:spPr bwMode="black">
          <a:xfrm>
            <a:off x="503997" y="1461001"/>
            <a:ext cx="1228549"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1100" b="0" kern="1200" dirty="0">
                <a:solidFill>
                  <a:schemeClr val="tx1"/>
                </a:solidFill>
                <a:latin typeface="Arial"/>
                <a:ea typeface="Arial Unicode MS" panose="020B0604020202020204" pitchFamily="34" charset="-128"/>
                <a:cs typeface="+mn-cs"/>
              </a:rPr>
              <a:t>Follow all of</a:t>
            </a:r>
            <a:r>
              <a:rPr lang="en-US" sz="1100" b="0" kern="1200" baseline="0" dirty="0">
                <a:solidFill>
                  <a:schemeClr val="tx1"/>
                </a:solidFill>
                <a:latin typeface="Arial"/>
                <a:ea typeface="Arial Unicode MS" panose="020B0604020202020204" pitchFamily="34" charset="-128"/>
                <a:cs typeface="+mn-cs"/>
              </a:rPr>
              <a:t> SAP</a:t>
            </a:r>
            <a:endParaRPr lang="en-US" sz="1100" b="0" kern="1200" dirty="0">
              <a:solidFill>
                <a:schemeClr val="tx1"/>
              </a:solidFill>
              <a:latin typeface="Arial"/>
              <a:ea typeface="Arial Unicode MS" panose="020B0604020202020204" pitchFamily="34" charset="-128"/>
              <a:cs typeface="+mn-cs"/>
            </a:endParaRPr>
          </a:p>
        </p:txBody>
      </p:sp>
      <p:pic>
        <p:nvPicPr>
          <p:cNvPr id="19" name="SAP Hybris Logo"/>
          <p:cNvPicPr>
            <a:picLocks noChangeAspect="1"/>
          </p:cNvPicPr>
          <p:nvPr userDrawn="1"/>
        </p:nvPicPr>
        <p:blipFill>
          <a:blip r:embed="rId15">
            <a:extLst>
              <a:ext uri="{28A0092B-C50C-407E-A947-70E740481C1C}">
                <a14:useLocalDpi xmlns:a14="http://schemas.microsoft.com/office/drawing/2010/main"/>
              </a:ext>
            </a:extLst>
          </a:blip>
          <a:stretch>
            <a:fillRect/>
          </a:stretch>
        </p:blipFill>
        <p:spPr bwMode="invGray">
          <a:xfrm>
            <a:off x="504000" y="504000"/>
            <a:ext cx="1100105" cy="216000"/>
          </a:xfrm>
          <a:prstGeom prst="rect">
            <a:avLst/>
          </a:prstGeom>
        </p:spPr>
      </p:pic>
    </p:spTree>
    <p:extLst>
      <p:ext uri="{BB962C8B-B14F-4D97-AF65-F5344CB8AC3E}">
        <p14:creationId xmlns:p14="http://schemas.microsoft.com/office/powerpoint/2010/main" val="45192519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Copyright German">
    <p:spTree>
      <p:nvGrpSpPr>
        <p:cNvPr id="1" name=""/>
        <p:cNvGrpSpPr/>
        <p:nvPr/>
      </p:nvGrpSpPr>
      <p:grpSpPr>
        <a:xfrm>
          <a:off x="0" y="0"/>
          <a:ext cx="0" cy="0"/>
          <a:chOff x="0" y="0"/>
          <a:chExt cx="0" cy="0"/>
        </a:xfrm>
      </p:grpSpPr>
      <p:pic>
        <p:nvPicPr>
          <p:cNvPr id="11" name="SAP Logo" descr="SAP Logo" title="SAP Logo"/>
          <p:cNvPicPr>
            <a:picLocks noChangeAspect="1"/>
          </p:cNvPicPr>
          <p:nvPr userDrawn="1"/>
        </p:nvPicPr>
        <p:blipFill>
          <a:blip r:embed="rId2"/>
          <a:stretch>
            <a:fillRect/>
          </a:stretch>
        </p:blipFill>
        <p:spPr>
          <a:xfrm>
            <a:off x="9726714" y="5994000"/>
            <a:ext cx="1963636" cy="360000"/>
          </a:xfrm>
          <a:prstGeom prst="rect">
            <a:avLst/>
          </a:prstGeom>
        </p:spPr>
      </p:pic>
      <p:sp>
        <p:nvSpPr>
          <p:cNvPr id="12" name="Copyright information-German"/>
          <p:cNvSpPr txBox="1"/>
          <p:nvPr userDrawn="1"/>
        </p:nvSpPr>
        <p:spPr bwMode="black">
          <a:xfrm>
            <a:off x="503238" y="2645292"/>
            <a:ext cx="6076808" cy="3708708"/>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800" b="0" noProof="0" dirty="0"/>
              <a:t>© 2018 SAP SE </a:t>
            </a:r>
            <a:r>
              <a:rPr lang="de-DE" sz="800" b="0" noProof="0" dirty="0"/>
              <a:t>oder ein SAP-Konzernunternehmen. Alle Rechte vorbehalten</a:t>
            </a:r>
            <a:r>
              <a:rPr lang="en-US" sz="800" b="0" noProof="0" dirty="0"/>
              <a:t>.</a:t>
            </a:r>
            <a:endParaRPr lang="de-DE" sz="800" kern="0" dirty="0">
              <a:ea typeface="Arial Unicode MS" pitchFamily="34" charset="-128"/>
              <a:cs typeface="Arial Unicode MS" pitchFamily="34" charset="-128"/>
            </a:endParaRPr>
          </a:p>
          <a:p>
            <a:pPr>
              <a:spcBef>
                <a:spcPts val="600"/>
              </a:spcBef>
            </a:pPr>
            <a:r>
              <a:rPr lang="de-DE" sz="800" kern="1200" noProof="0" dirty="0">
                <a:solidFill>
                  <a:schemeClr val="tx1"/>
                </a:solidFill>
                <a:effectLst/>
                <a:latin typeface="Arial"/>
                <a:ea typeface="+mn-ea"/>
                <a:cs typeface="+mn-cs"/>
              </a:rPr>
              <a:t>Weitergabe und Vervielfältigung dieser Publikation oder von Teilen daraus sind, zu welchem Zweck und in welcher Form auch immer, ohne die ausdrückliche schriftliche Genehmigung durch SAP SE oder ein SAP-Konzernunternehmen nicht gestattet.</a:t>
            </a:r>
          </a:p>
          <a:p>
            <a:pPr>
              <a:spcBef>
                <a:spcPts val="600"/>
              </a:spcBef>
            </a:pPr>
            <a:r>
              <a:rPr lang="de-DE" sz="800" kern="1200" noProof="0" dirty="0">
                <a:solidFill>
                  <a:schemeClr val="tx1"/>
                </a:solidFill>
                <a:effectLst/>
                <a:latin typeface="Arial"/>
                <a:ea typeface="+mn-ea"/>
                <a:cs typeface="+mn-cs"/>
              </a:rPr>
              <a:t>In dieser Publikation enthaltene Informationen können ohne vorherige Ankündigung geändert werden. Die von SAP SE oder deren Vertriebsfirmen angebotenen Softwareprodukte können Softwarekomponenten auch anderer Softwarehersteller enthalten. Produkte können länderspezifische Unterschiede aufweisen.</a:t>
            </a:r>
          </a:p>
          <a:p>
            <a:pPr>
              <a:spcBef>
                <a:spcPts val="600"/>
              </a:spcBef>
            </a:pPr>
            <a:r>
              <a:rPr lang="de-DE" sz="800" kern="1200" noProof="0" dirty="0">
                <a:solidFill>
                  <a:schemeClr val="tx1"/>
                </a:solidFill>
                <a:effectLst/>
                <a:latin typeface="Arial"/>
                <a:ea typeface="+mn-ea"/>
                <a:cs typeface="+mn-cs"/>
              </a:rPr>
              <a:t>Die vorliegenden Unterlagen werden von der SAP SE oder einem SAP-Konzernunternehmen bereitgestellt und dienen ausschließlich zu Informationszwecken. Die SAP SE oder ihre Konzernunternehmen übernehmen keinerlei Haftung oder Gewährleistung für Fehler oder Unvollständigkeiten in dieser Publikation. Die SAP SE oder ein SAP-Konzernunternehmen steht lediglich für Produkte und Dienstleistungen nach der Maßgabe ein, die in der Vereinbarung über die jeweiligen Produkte und Dienstleistungen ausdrücklich geregelt ist. Keine der hierin enthaltenen Informationen ist als zusätzliche Garantie zu interpretieren. </a:t>
            </a:r>
          </a:p>
          <a:p>
            <a:pPr>
              <a:spcBef>
                <a:spcPts val="600"/>
              </a:spcBef>
            </a:pPr>
            <a:r>
              <a:rPr lang="de-DE" sz="800" kern="1200" noProof="0" dirty="0">
                <a:solidFill>
                  <a:schemeClr val="tx1"/>
                </a:solidFill>
                <a:effectLst/>
                <a:latin typeface="Arial"/>
                <a:ea typeface="+mn-ea"/>
                <a:cs typeface="+mn-cs"/>
              </a:rPr>
              <a:t>Insbesondere sind die SAP SE oder ihre Konzernunternehmen in keiner Weise verpflichtet, in dieser Publikation oder einer zugehörigen Präsentation dargestellte Geschäftsabläufe zu verfolgen oder hierin wiedergegebene Funktionen zu entwickeln oder zu veröffentlichen. Diese Publikation oder eine zugehörige Präsentation, die Strategie und etwaige künftige Entwicklungen, Produkte und/oder Plattformen der SAP SE oder ihrer Konzernunternehmen können von der SAP SE oder ihren Konzernunternehmen jederzeit und ohne Angabe von Gründen unangekündigt geändert werden. Die in dieser Publikation enthaltenen Informationen stellen keine Zusage, kein Versprechen und keine rechtliche Verpflichtung zur Lieferung von Material, Code oder Funktionen dar. Sämtliche vorausschauenden Aussagen unterliegen unterschiedlichen Risiken und Unsicherheiten, durch die die tatsächlichen Ergebnisse von den Erwartungen abweichen können. Dem Leser wird empfohlen, diesen vorausschauenden Aussagen kein übertriebenes Vertrauen zu schenken und sich bei Kaufentscheidungen nicht auf sie zu stützen.</a:t>
            </a:r>
          </a:p>
          <a:p>
            <a:pPr>
              <a:spcBef>
                <a:spcPts val="600"/>
              </a:spcBef>
            </a:pPr>
            <a:r>
              <a:rPr lang="de-DE" sz="800" kern="1200" noProof="0" dirty="0">
                <a:solidFill>
                  <a:schemeClr val="tx1"/>
                </a:solidFill>
                <a:effectLst/>
                <a:latin typeface="Arial"/>
                <a:ea typeface="+mn-ea"/>
                <a:cs typeface="+mn-cs"/>
              </a:rPr>
              <a:t>SAP und andere in diesem Dokument erwähnte Produkte und Dienstleistungen von SAP sowie die dazugehörigen Logos sind Marken oder eingetragene Marken der SAP SE (oder von einem SAP-Konzernunternehmen) in Deutschland und verschiedenen anderen Ländern weltweit.</a:t>
            </a:r>
            <a:r>
              <a:rPr lang="de-DE" sz="800" kern="1200" baseline="0" noProof="0" dirty="0">
                <a:solidFill>
                  <a:schemeClr val="tx1"/>
                </a:solidFill>
                <a:effectLst/>
                <a:latin typeface="Arial"/>
                <a:ea typeface="+mn-ea"/>
                <a:cs typeface="+mn-cs"/>
              </a:rPr>
              <a:t> </a:t>
            </a:r>
            <a:r>
              <a:rPr lang="de-DE" sz="800" kern="1200" noProof="0" dirty="0">
                <a:solidFill>
                  <a:schemeClr val="tx1"/>
                </a:solidFill>
                <a:effectLst/>
                <a:latin typeface="Arial"/>
                <a:ea typeface="+mn-ea"/>
                <a:cs typeface="+mn-cs"/>
              </a:rPr>
              <a:t>Alle anderen Namen von Produkten und Dienstleistungen sind Marken der jeweiligen Firmen. </a:t>
            </a:r>
          </a:p>
          <a:p>
            <a:pPr>
              <a:spcBef>
                <a:spcPts val="600"/>
              </a:spcBef>
            </a:pPr>
            <a:r>
              <a:rPr lang="de-DE" sz="800" kern="1200" noProof="0" dirty="0">
                <a:solidFill>
                  <a:schemeClr val="tx1"/>
                </a:solidFill>
                <a:effectLst/>
                <a:latin typeface="Arial"/>
                <a:ea typeface="+mn-ea"/>
                <a:cs typeface="+mn-cs"/>
              </a:rPr>
              <a:t>Zusätzliche Informationen zur Marke und Vermerke finden Sie auf der Seite </a:t>
            </a:r>
            <a:r>
              <a:rPr lang="de-DE" sz="800" kern="1200" noProof="0" dirty="0">
                <a:solidFill>
                  <a:schemeClr val="tx1"/>
                </a:solidFill>
                <a:effectLst/>
                <a:latin typeface="Arial"/>
                <a:ea typeface="+mn-ea"/>
                <a:cs typeface="+mn-cs"/>
                <a:hlinkClick r:id="rId3"/>
              </a:rPr>
              <a:t>https://www.sap.com/corporate/de/legal/copyright.html</a:t>
            </a:r>
            <a:r>
              <a:rPr lang="de-DE" sz="800" kern="1200" noProof="0" dirty="0">
                <a:solidFill>
                  <a:schemeClr val="tx1"/>
                </a:solidFill>
                <a:effectLst/>
                <a:latin typeface="Arial"/>
                <a:ea typeface="+mn-ea"/>
                <a:cs typeface="+mn-cs"/>
              </a:rPr>
              <a:t>.</a:t>
            </a:r>
          </a:p>
        </p:txBody>
      </p:sp>
      <p:sp>
        <p:nvSpPr>
          <p:cNvPr id="13" name="www.sap.com - contact SAP link">
            <a:hlinkClick r:id="rId4" tooltip="www.sap.com/contactsap"/>
          </p:cNvPr>
          <p:cNvSpPr txBox="1"/>
          <p:nvPr userDrawn="1"/>
        </p:nvSpPr>
        <p:spPr bwMode="black">
          <a:xfrm>
            <a:off x="503238" y="2461398"/>
            <a:ext cx="2215390"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1100" b="1" kern="1200" dirty="0">
                <a:solidFill>
                  <a:schemeClr val="accent1"/>
                </a:solidFill>
                <a:latin typeface="Arial"/>
                <a:ea typeface="Arial Unicode MS" panose="020B0604020202020204" pitchFamily="34" charset="-128"/>
                <a:cs typeface="+mn-cs"/>
              </a:rPr>
              <a:t>www.sap.com</a:t>
            </a:r>
            <a:r>
              <a:rPr lang="en-US" sz="1100" b="1" kern="1200" dirty="0">
                <a:solidFill>
                  <a:schemeClr val="tx1"/>
                </a:solidFill>
                <a:latin typeface="Arial"/>
                <a:ea typeface="Arial Unicode MS" panose="020B0604020202020204" pitchFamily="34" charset="-128"/>
                <a:cs typeface="+mn-cs"/>
              </a:rPr>
              <a:t>/contactsap</a:t>
            </a:r>
          </a:p>
        </p:txBody>
      </p:sp>
      <p:pic>
        <p:nvPicPr>
          <p:cNvPr id="14" name="Plus Google com icon with link">
            <a:hlinkClick r:id="rId5"/>
          </p:cNvPr>
          <p:cNvPicPr>
            <a:picLocks noChangeAspect="1"/>
          </p:cNvPicPr>
          <p:nvPr userDrawn="1"/>
        </p:nvPicPr>
        <p:blipFill>
          <a:blip r:embed="rId6"/>
          <a:stretch>
            <a:fillRect/>
          </a:stretch>
        </p:blipFill>
        <p:spPr>
          <a:xfrm>
            <a:off x="2862557" y="1751480"/>
            <a:ext cx="363600" cy="363600"/>
          </a:xfrm>
          <a:prstGeom prst="rect">
            <a:avLst/>
          </a:prstGeom>
        </p:spPr>
      </p:pic>
      <p:pic>
        <p:nvPicPr>
          <p:cNvPr id="15" name="Linkedin icon with link" descr="Linkedin icon " title="Linkedin icon ">
            <a:hlinkClick r:id="rId7"/>
          </p:cNvPr>
          <p:cNvPicPr>
            <a:picLocks noChangeAspect="1"/>
          </p:cNvPicPr>
          <p:nvPr userDrawn="1"/>
        </p:nvPicPr>
        <p:blipFill>
          <a:blip r:embed="rId8"/>
          <a:stretch>
            <a:fillRect/>
          </a:stretch>
        </p:blipFill>
        <p:spPr>
          <a:xfrm>
            <a:off x="2273143" y="1751480"/>
            <a:ext cx="363600" cy="363600"/>
          </a:xfrm>
          <a:prstGeom prst="ellipse">
            <a:avLst/>
          </a:prstGeom>
        </p:spPr>
      </p:pic>
      <p:pic>
        <p:nvPicPr>
          <p:cNvPr id="16" name="YouTube icon with link">
            <a:hlinkClick r:id="rId9"/>
          </p:cNvPr>
          <p:cNvPicPr>
            <a:picLocks noChangeAspect="1"/>
          </p:cNvPicPr>
          <p:nvPr userDrawn="1"/>
        </p:nvPicPr>
        <p:blipFill rotWithShape="1">
          <a:blip r:embed="rId10">
            <a:extLst>
              <a:ext uri="{28A0092B-C50C-407E-A947-70E740481C1C}">
                <a14:useLocalDpi xmlns:a14="http://schemas.microsoft.com/office/drawing/2010/main"/>
              </a:ext>
            </a:extLst>
          </a:blip>
          <a:srcRect l="13793" t="1405" r="17847" b="2165"/>
          <a:stretch/>
        </p:blipFill>
        <p:spPr>
          <a:xfrm>
            <a:off x="1682827" y="1751480"/>
            <a:ext cx="364501" cy="363600"/>
          </a:xfrm>
          <a:prstGeom prst="ellipse">
            <a:avLst/>
          </a:prstGeom>
        </p:spPr>
      </p:pic>
      <p:pic>
        <p:nvPicPr>
          <p:cNvPr id="17" name="Twitter icon with link" descr="Twitter icon" title="Twitter icon">
            <a:hlinkClick r:id="rId11"/>
          </p:cNvPr>
          <p:cNvPicPr>
            <a:picLocks noChangeAspect="1"/>
          </p:cNvPicPr>
          <p:nvPr userDrawn="1"/>
        </p:nvPicPr>
        <p:blipFill>
          <a:blip r:embed="rId12"/>
          <a:stretch>
            <a:fillRect/>
          </a:stretch>
        </p:blipFill>
        <p:spPr>
          <a:xfrm>
            <a:off x="1093412" y="1751480"/>
            <a:ext cx="363600" cy="363600"/>
          </a:xfrm>
          <a:prstGeom prst="ellipse">
            <a:avLst/>
          </a:prstGeom>
        </p:spPr>
      </p:pic>
      <p:pic>
        <p:nvPicPr>
          <p:cNvPr id="18" name="Facebook icon with link">
            <a:hlinkClick r:id="rId13"/>
          </p:cNvPr>
          <p:cNvPicPr>
            <a:picLocks noChangeAspect="1"/>
          </p:cNvPicPr>
          <p:nvPr userDrawn="1"/>
        </p:nvPicPr>
        <p:blipFill>
          <a:blip r:embed="rId14">
            <a:extLst>
              <a:ext uri="{28A0092B-C50C-407E-A947-70E740481C1C}">
                <a14:useLocalDpi xmlns:a14="http://schemas.microsoft.com/office/drawing/2010/main"/>
              </a:ext>
            </a:extLst>
          </a:blip>
          <a:stretch>
            <a:fillRect/>
          </a:stretch>
        </p:blipFill>
        <p:spPr>
          <a:xfrm>
            <a:off x="503997" y="1751480"/>
            <a:ext cx="363600" cy="363600"/>
          </a:xfrm>
          <a:prstGeom prst="rect">
            <a:avLst/>
          </a:prstGeom>
        </p:spPr>
      </p:pic>
      <p:sp>
        <p:nvSpPr>
          <p:cNvPr id="19" name="SAP folgen auf"/>
          <p:cNvSpPr txBox="1"/>
          <p:nvPr userDrawn="1"/>
        </p:nvSpPr>
        <p:spPr bwMode="black">
          <a:xfrm>
            <a:off x="503997" y="1461001"/>
            <a:ext cx="1228549"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de-DE" sz="1100" b="0" kern="1200" noProof="0" dirty="0">
                <a:solidFill>
                  <a:schemeClr val="tx1"/>
                </a:solidFill>
                <a:latin typeface="Arial"/>
                <a:ea typeface="Arial Unicode MS" panose="020B0604020202020204" pitchFamily="34" charset="-128"/>
                <a:cs typeface="+mn-cs"/>
              </a:rPr>
              <a:t>SAP folgen auf</a:t>
            </a:r>
          </a:p>
        </p:txBody>
      </p:sp>
      <p:pic>
        <p:nvPicPr>
          <p:cNvPr id="20" name="SAP Hybris Logo"/>
          <p:cNvPicPr>
            <a:picLocks noChangeAspect="1"/>
          </p:cNvPicPr>
          <p:nvPr userDrawn="1"/>
        </p:nvPicPr>
        <p:blipFill>
          <a:blip r:embed="rId15">
            <a:extLst>
              <a:ext uri="{28A0092B-C50C-407E-A947-70E740481C1C}">
                <a14:useLocalDpi xmlns:a14="http://schemas.microsoft.com/office/drawing/2010/main"/>
              </a:ext>
            </a:extLst>
          </a:blip>
          <a:stretch>
            <a:fillRect/>
          </a:stretch>
        </p:blipFill>
        <p:spPr bwMode="invGray">
          <a:xfrm>
            <a:off x="504000" y="504000"/>
            <a:ext cx="1100105" cy="216000"/>
          </a:xfrm>
          <a:prstGeom prst="rect">
            <a:avLst/>
          </a:prstGeom>
        </p:spPr>
      </p:pic>
    </p:spTree>
    <p:extLst>
      <p:ext uri="{BB962C8B-B14F-4D97-AF65-F5344CB8AC3E}">
        <p14:creationId xmlns:p14="http://schemas.microsoft.com/office/powerpoint/2010/main" val="19118627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over Black">
    <p:spTree>
      <p:nvGrpSpPr>
        <p:cNvPr id="1" name=""/>
        <p:cNvGrpSpPr/>
        <p:nvPr/>
      </p:nvGrpSpPr>
      <p:grpSpPr>
        <a:xfrm>
          <a:off x="0" y="0"/>
          <a:ext cx="0" cy="0"/>
          <a:chOff x="0" y="0"/>
          <a:chExt cx="0" cy="0"/>
        </a:xfrm>
      </p:grpSpPr>
      <p:pic>
        <p:nvPicPr>
          <p:cNvPr id="11" name="SAP Logo" descr="SAP Logo" title="SAP Logo"/>
          <p:cNvPicPr>
            <a:picLocks noChangeAspect="1"/>
          </p:cNvPicPr>
          <p:nvPr userDrawn="1"/>
        </p:nvPicPr>
        <p:blipFill>
          <a:blip r:embed="rId2"/>
          <a:stretch>
            <a:fillRect/>
          </a:stretch>
        </p:blipFill>
        <p:spPr>
          <a:xfrm>
            <a:off x="6921602" y="6217668"/>
            <a:ext cx="1963636" cy="360000"/>
          </a:xfrm>
          <a:prstGeom prst="rect">
            <a:avLst/>
          </a:prstGeom>
        </p:spPr>
      </p:pic>
      <p:sp>
        <p:nvSpPr>
          <p:cNvPr id="24" name="Classification"/>
          <p:cNvSpPr txBox="1"/>
          <p:nvPr userDrawn="1"/>
        </p:nvSpPr>
        <p:spPr>
          <a:xfrm>
            <a:off x="288000" y="5093865"/>
            <a:ext cx="4204855" cy="153852"/>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dirty="0"/>
              <a:t>INTERNAL</a:t>
            </a:r>
          </a:p>
        </p:txBody>
      </p:sp>
      <p:sp>
        <p:nvSpPr>
          <p:cNvPr id="6" name="Speaker"/>
          <p:cNvSpPr>
            <a:spLocks noGrp="1"/>
          </p:cNvSpPr>
          <p:nvPr userDrawn="1">
            <p:ph type="subTitle" idx="1" hasCustomPrompt="1"/>
          </p:nvPr>
        </p:nvSpPr>
        <p:spPr bwMode="black">
          <a:xfrm>
            <a:off x="288000" y="4268503"/>
            <a:ext cx="8595171"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2018</a:t>
            </a:r>
          </a:p>
        </p:txBody>
      </p:sp>
      <p:sp>
        <p:nvSpPr>
          <p:cNvPr id="4" name="Title 3"/>
          <p:cNvSpPr>
            <a:spLocks noGrp="1"/>
          </p:cNvSpPr>
          <p:nvPr>
            <p:ph type="title" hasCustomPrompt="1"/>
          </p:nvPr>
        </p:nvSpPr>
        <p:spPr>
          <a:xfrm>
            <a:off x="288000" y="2706317"/>
            <a:ext cx="8596800" cy="997196"/>
          </a:xfrm>
        </p:spPr>
        <p:txBody>
          <a:bodyPr>
            <a:noAutofit/>
          </a:bodyPr>
          <a:lstStyle>
            <a:lvl1pPr>
              <a:lnSpc>
                <a:spcPct val="90000"/>
              </a:lnSpc>
              <a:defRPr sz="3600"/>
            </a:lvl1pPr>
          </a:lstStyle>
          <a:p>
            <a:pPr fontAlgn="base">
              <a:spcBef>
                <a:spcPct val="50000"/>
              </a:spcBef>
              <a:spcAft>
                <a:spcPct val="0"/>
              </a:spcAft>
              <a:buClr>
                <a:srgbClr val="F0AB00"/>
              </a:buClr>
              <a:buSzPct val="80000"/>
            </a:pPr>
            <a:r>
              <a:rPr lang="en-US" sz="3600" dirty="0"/>
              <a:t>Presentation Title </a:t>
            </a:r>
            <a:br>
              <a:rPr lang="en-US" sz="3600" dirty="0"/>
            </a:br>
            <a:r>
              <a:rPr lang="en-US" sz="3600" dirty="0"/>
              <a:t>Goes Here and Here.</a:t>
            </a:r>
            <a:endParaRPr lang="de-DE" sz="3600" kern="0" dirty="0" err="1">
              <a:ea typeface="Arial Unicode MS" pitchFamily="34" charset="-128"/>
              <a:cs typeface="Arial Unicode MS" pitchFamily="34" charset="-128"/>
            </a:endParaRPr>
          </a:p>
        </p:txBody>
      </p:sp>
      <p:pic>
        <p:nvPicPr>
          <p:cNvPr id="10" name="SAP Hybris Logo"/>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bwMode="invGray">
          <a:xfrm>
            <a:off x="288000" y="1880235"/>
            <a:ext cx="1100105" cy="216000"/>
          </a:xfrm>
          <a:prstGeom prst="rect">
            <a:avLst/>
          </a:prstGeom>
        </p:spPr>
      </p:pic>
      <p:grpSp>
        <p:nvGrpSpPr>
          <p:cNvPr id="2" name="Hero Motion Band"/>
          <p:cNvGrpSpPr/>
          <p:nvPr userDrawn="1"/>
        </p:nvGrpSpPr>
        <p:grpSpPr>
          <a:xfrm>
            <a:off x="9171173" y="0"/>
            <a:ext cx="3024002" cy="6858000"/>
            <a:chOff x="9171173" y="0"/>
            <a:chExt cx="3024002" cy="6855990"/>
          </a:xfrm>
        </p:grpSpPr>
        <p:sp>
          <p:nvSpPr>
            <p:cNvPr id="17" name="Rectangle SAP Gold"/>
            <p:cNvSpPr/>
            <p:nvPr userDrawn="1"/>
          </p:nvSpPr>
          <p:spPr bwMode="gray">
            <a:xfrm>
              <a:off x="11187175" y="0"/>
              <a:ext cx="1008000" cy="6855990"/>
            </a:xfrm>
            <a:prstGeom prst="rect">
              <a:avLst/>
            </a:prstGeom>
            <a:solidFill>
              <a:schemeClr val="accent1"/>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8" name="Rectangle SAP Gold 30%"/>
            <p:cNvSpPr/>
            <p:nvPr userDrawn="1"/>
          </p:nvSpPr>
          <p:spPr bwMode="gray">
            <a:xfrm>
              <a:off x="10179174" y="0"/>
              <a:ext cx="1008000" cy="6855990"/>
            </a:xfrm>
            <a:prstGeom prst="rect">
              <a:avLst/>
            </a:prstGeom>
            <a:solidFill>
              <a:schemeClr val="accent1">
                <a:alpha val="70000"/>
              </a:schemeClr>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2" name="Rectangle SAP Gold 60%"/>
            <p:cNvSpPr/>
            <p:nvPr userDrawn="1"/>
          </p:nvSpPr>
          <p:spPr bwMode="gray">
            <a:xfrm>
              <a:off x="9171173" y="0"/>
              <a:ext cx="1008000" cy="6855990"/>
            </a:xfrm>
            <a:prstGeom prst="rect">
              <a:avLst/>
            </a:prstGeom>
            <a:solidFill>
              <a:schemeClr val="accent1">
                <a:alpha val="40000"/>
              </a:schemeClr>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grpSp>
    </p:spTree>
    <p:extLst>
      <p:ext uri="{BB962C8B-B14F-4D97-AF65-F5344CB8AC3E}">
        <p14:creationId xmlns:p14="http://schemas.microsoft.com/office/powerpoint/2010/main" val="1982410628"/>
      </p:ext>
    </p:extLst>
  </p:cSld>
  <p:clrMapOvr>
    <a:masterClrMapping/>
  </p:clrMapOvr>
  <p:extLst mod="1">
    <p:ext uri="{DCECCB84-F9BA-43D5-87BE-67443E8EF086}">
      <p15:sldGuideLst xmlns:p15="http://schemas.microsoft.com/office/powerpoint/2012/main">
        <p15:guide id="1" pos="181" userDrawn="1">
          <p15:clr>
            <a:srgbClr val="FBAE40"/>
          </p15:clr>
        </p15:guide>
        <p15:guide id="2" orient="horz" pos="1704" userDrawn="1">
          <p15:clr>
            <a:srgbClr val="FBAE40"/>
          </p15:clr>
        </p15:guide>
        <p15:guide id="3" orient="horz" pos="2688" userDrawn="1">
          <p15:clr>
            <a:srgbClr val="FBAE40"/>
          </p15:clr>
        </p15:guide>
        <p15:guide id="4" orient="horz" pos="2334" userDrawn="1">
          <p15:clr>
            <a:srgbClr val="FBAE40"/>
          </p15:clr>
        </p15:guide>
        <p15:guide id="5" orient="horz" pos="2960" userDrawn="1">
          <p15:clr>
            <a:srgbClr val="FBAE40"/>
          </p15:clr>
        </p15:guide>
        <p15:guide id="6" pos="5597" userDrawn="1">
          <p15:clr>
            <a:srgbClr val="FBAE40"/>
          </p15:clr>
        </p15:guide>
        <p15:guide id="7" orient="horz" pos="4142"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Cover with Pictogram">
    <p:spTree>
      <p:nvGrpSpPr>
        <p:cNvPr id="1" name=""/>
        <p:cNvGrpSpPr/>
        <p:nvPr/>
      </p:nvGrpSpPr>
      <p:grpSpPr>
        <a:xfrm>
          <a:off x="0" y="0"/>
          <a:ext cx="0" cy="0"/>
          <a:chOff x="0" y="0"/>
          <a:chExt cx="0" cy="0"/>
        </a:xfrm>
      </p:grpSpPr>
      <p:pic>
        <p:nvPicPr>
          <p:cNvPr id="10" name="SAP Logo" descr="SAP Logo" title="SAP Logo"/>
          <p:cNvPicPr>
            <a:picLocks noChangeAspect="1"/>
          </p:cNvPicPr>
          <p:nvPr userDrawn="1"/>
        </p:nvPicPr>
        <p:blipFill>
          <a:blip r:embed="rId2"/>
          <a:stretch>
            <a:fillRect/>
          </a:stretch>
        </p:blipFill>
        <p:spPr>
          <a:xfrm>
            <a:off x="9950552" y="6217668"/>
            <a:ext cx="1963636" cy="360000"/>
          </a:xfrm>
          <a:prstGeom prst="rect">
            <a:avLst/>
          </a:prstGeom>
        </p:spPr>
      </p:pic>
      <p:sp>
        <p:nvSpPr>
          <p:cNvPr id="24" name="Classification"/>
          <p:cNvSpPr txBox="1"/>
          <p:nvPr userDrawn="1"/>
        </p:nvSpPr>
        <p:spPr>
          <a:xfrm>
            <a:off x="288000" y="5093865"/>
            <a:ext cx="4204855" cy="153852"/>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dirty="0"/>
              <a:t>INTERNAL</a:t>
            </a:r>
          </a:p>
        </p:txBody>
      </p:sp>
      <p:sp>
        <p:nvSpPr>
          <p:cNvPr id="6" name="Speaker"/>
          <p:cNvSpPr>
            <a:spLocks noGrp="1"/>
          </p:cNvSpPr>
          <p:nvPr userDrawn="1">
            <p:ph type="subTitle" idx="1" hasCustomPrompt="1"/>
          </p:nvPr>
        </p:nvSpPr>
        <p:spPr bwMode="black">
          <a:xfrm>
            <a:off x="288001" y="4268503"/>
            <a:ext cx="6373430"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2018</a:t>
            </a:r>
          </a:p>
        </p:txBody>
      </p:sp>
      <p:sp>
        <p:nvSpPr>
          <p:cNvPr id="8" name="Title 4"/>
          <p:cNvSpPr>
            <a:spLocks noGrp="1"/>
          </p:cNvSpPr>
          <p:nvPr>
            <p:ph type="title" hasCustomPrompt="1"/>
          </p:nvPr>
        </p:nvSpPr>
        <p:spPr>
          <a:xfrm>
            <a:off x="288001" y="2706317"/>
            <a:ext cx="6372000" cy="997196"/>
          </a:xfrm>
        </p:spPr>
        <p:txBody>
          <a:bodyPr>
            <a:noAutofit/>
          </a:bodyPr>
          <a:lstStyle>
            <a:lvl1pPr>
              <a:lnSpc>
                <a:spcPct val="90000"/>
              </a:lnSpc>
              <a:defRPr sz="3600"/>
            </a:lvl1pPr>
          </a:lstStyle>
          <a:p>
            <a:pPr fontAlgn="base">
              <a:spcBef>
                <a:spcPct val="50000"/>
              </a:spcBef>
              <a:spcAft>
                <a:spcPct val="0"/>
              </a:spcAft>
              <a:buClr>
                <a:srgbClr val="F0AB00"/>
              </a:buClr>
              <a:buSzPct val="80000"/>
            </a:pPr>
            <a:r>
              <a:rPr lang="en-US" sz="3600" dirty="0"/>
              <a:t>Presentation Title </a:t>
            </a:r>
            <a:br>
              <a:rPr lang="en-US" sz="3600" dirty="0"/>
            </a:br>
            <a:r>
              <a:rPr lang="en-US" sz="3600" dirty="0"/>
              <a:t>Goes Here and Here.</a:t>
            </a:r>
            <a:endParaRPr lang="de-DE" sz="3600" kern="0" dirty="0" err="1">
              <a:ea typeface="Arial Unicode MS" pitchFamily="34" charset="-128"/>
              <a:cs typeface="Arial Unicode MS" pitchFamily="34" charset="-128"/>
            </a:endParaRPr>
          </a:p>
        </p:txBody>
      </p:sp>
      <p:pic>
        <p:nvPicPr>
          <p:cNvPr id="9" name="SAP Hybris Logo"/>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bwMode="invGray">
          <a:xfrm>
            <a:off x="288000" y="1880235"/>
            <a:ext cx="1100105" cy="216000"/>
          </a:xfrm>
          <a:prstGeom prst="rect">
            <a:avLst/>
          </a:prstGeom>
        </p:spPr>
      </p:pic>
      <p:sp>
        <p:nvSpPr>
          <p:cNvPr id="7" name="Pictogram Placeholder"/>
          <p:cNvSpPr>
            <a:spLocks noGrp="1"/>
          </p:cNvSpPr>
          <p:nvPr>
            <p:ph type="pic" sz="quarter" idx="16"/>
          </p:nvPr>
        </p:nvSpPr>
        <p:spPr>
          <a:xfrm>
            <a:off x="6954855" y="963000"/>
            <a:ext cx="4932000" cy="4932000"/>
          </a:xfrm>
        </p:spPr>
        <p:txBody>
          <a:bodyPr/>
          <a:lstStyle/>
          <a:p>
            <a:r>
              <a:rPr lang="pl-PL"/>
              <a:t>Kliknij ikonę, aby dodać obraz</a:t>
            </a:r>
            <a:endParaRPr lang="de-DE" dirty="0"/>
          </a:p>
        </p:txBody>
      </p:sp>
    </p:spTree>
    <p:extLst>
      <p:ext uri="{BB962C8B-B14F-4D97-AF65-F5344CB8AC3E}">
        <p14:creationId xmlns:p14="http://schemas.microsoft.com/office/powerpoint/2010/main" val="3048046299"/>
      </p:ext>
    </p:extLst>
  </p:cSld>
  <p:clrMapOvr>
    <a:masterClrMapping/>
  </p:clrMapOvr>
  <p:extLst mod="1">
    <p:ext uri="{DCECCB84-F9BA-43D5-87BE-67443E8EF086}">
      <p15:sldGuideLst xmlns:p15="http://schemas.microsoft.com/office/powerpoint/2012/main">
        <p15:guide id="1" pos="181" userDrawn="1">
          <p15:clr>
            <a:srgbClr val="FBAE40"/>
          </p15:clr>
        </p15:guide>
        <p15:guide id="2" orient="horz" pos="1704" userDrawn="1">
          <p15:clr>
            <a:srgbClr val="FBAE40"/>
          </p15:clr>
        </p15:guide>
        <p15:guide id="3" pos="4196" userDrawn="1">
          <p15:clr>
            <a:srgbClr val="FBAE40"/>
          </p15:clr>
        </p15:guide>
        <p15:guide id="4" orient="horz" pos="2688" userDrawn="1">
          <p15:clr>
            <a:srgbClr val="FBAE40"/>
          </p15:clr>
        </p15:guide>
        <p15:guide id="5" orient="horz" pos="2335" userDrawn="1">
          <p15:clr>
            <a:srgbClr val="FBAE40"/>
          </p15:clr>
        </p15:guide>
        <p15:guide id="6" orient="horz" pos="2960" userDrawn="1">
          <p15:clr>
            <a:srgbClr val="FBAE40"/>
          </p15:clr>
        </p15:guide>
        <p15:guide id="7" orient="horz" pos="4142"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4" name="Agenda items placeholder"/>
          <p:cNvSpPr>
            <a:spLocks noGrp="1"/>
          </p:cNvSpPr>
          <p:nvPr>
            <p:ph type="body" sz="quarter" idx="10" hasCustomPrompt="1"/>
          </p:nvPr>
        </p:nvSpPr>
        <p:spPr>
          <a:xfrm>
            <a:off x="504000" y="1620000"/>
            <a:ext cx="11185200" cy="4716000"/>
          </a:xfrm>
        </p:spPr>
        <p:txBody>
          <a:bodyPr>
            <a:normAutofit/>
          </a:bodyPr>
          <a:lstStyle>
            <a:lvl1pPr marL="0" marR="0" indent="0" algn="l" defTabSz="1088558" rtl="0" eaLnBrk="1" fontAlgn="auto" latinLnBrk="0" hangingPunct="1">
              <a:lnSpc>
                <a:spcPct val="100000"/>
              </a:lnSpc>
              <a:spcBef>
                <a:spcPts val="3000"/>
              </a:spcBef>
              <a:spcAft>
                <a:spcPts val="0"/>
              </a:spcAft>
              <a:buClr>
                <a:schemeClr val="accent1"/>
              </a:buClr>
              <a:buSzPct val="80000"/>
              <a:buFontTx/>
              <a:buNone/>
              <a:tabLst/>
              <a:defRPr sz="2000" b="0"/>
            </a:lvl1pPr>
            <a:lvl2pPr marL="179964" marR="0" indent="-179964" algn="l" defTabSz="1088558" rtl="0" eaLnBrk="1" fontAlgn="auto" latinLnBrk="0" hangingPunct="1">
              <a:lnSpc>
                <a:spcPct val="100000"/>
              </a:lnSpc>
              <a:spcBef>
                <a:spcPts val="600"/>
              </a:spcBef>
              <a:spcAft>
                <a:spcPts val="0"/>
              </a:spcAft>
              <a:buClr>
                <a:schemeClr val="accent1"/>
              </a:buClr>
              <a:buSzPct val="100000"/>
              <a:buFont typeface="Wingdings" panose="05000000000000000000" pitchFamily="2" charset="2"/>
              <a:buChar char="§"/>
              <a:tabLst/>
              <a:defRPr sz="1800"/>
            </a:lvl2pPr>
            <a:lvl3pPr marL="359928" marR="0" indent="-179352" algn="l" defTabSz="1088558" rtl="0" eaLnBrk="1" fontAlgn="auto" latinLnBrk="0" hangingPunct="1">
              <a:lnSpc>
                <a:spcPct val="100000"/>
              </a:lnSpc>
              <a:spcBef>
                <a:spcPts val="400"/>
              </a:spcBef>
              <a:spcAft>
                <a:spcPts val="0"/>
              </a:spcAft>
              <a:buClr>
                <a:schemeClr val="tx1"/>
              </a:buClr>
              <a:buSzPct val="100000"/>
              <a:buFont typeface="Arial" pitchFamily="34" charset="0"/>
              <a:buChar char="–"/>
              <a:tabLst/>
              <a:defRPr sz="1800" baseline="0"/>
            </a:lvl3pPr>
            <a:lvl4pPr marL="539892" marR="0" indent="-179964" algn="l" defTabSz="1088558" rtl="0" eaLnBrk="1" fontAlgn="auto" latinLnBrk="0" hangingPunct="1">
              <a:lnSpc>
                <a:spcPct val="100000"/>
              </a:lnSpc>
              <a:spcBef>
                <a:spcPts val="250"/>
              </a:spcBef>
              <a:spcAft>
                <a:spcPts val="0"/>
              </a:spcAft>
              <a:buClr>
                <a:schemeClr val="tx1"/>
              </a:buClr>
              <a:buSzPct val="100000"/>
              <a:buFont typeface="Courier New" pitchFamily="49" charset="0"/>
              <a:buChar char="o"/>
              <a:tabLst/>
              <a:defRPr sz="1600"/>
            </a:lvl4pPr>
            <a:lvl5pPr>
              <a:buClr>
                <a:schemeClr val="accent2"/>
              </a:buClr>
              <a:buFont typeface="Arial" pitchFamily="34" charset="0"/>
              <a:buChar char="–"/>
              <a:defRPr/>
            </a:lvl5pPr>
          </a:lstStyle>
          <a:p>
            <a:pPr lvl="0"/>
            <a:r>
              <a:rPr lang="en-US" dirty="0"/>
              <a:t>Agenda Item/Divider Headline</a:t>
            </a:r>
          </a:p>
          <a:p>
            <a:pPr lvl="1"/>
            <a:r>
              <a:rPr lang="en-US" dirty="0"/>
              <a:t>Details</a:t>
            </a:r>
          </a:p>
        </p:txBody>
      </p:sp>
      <p:sp>
        <p:nvSpPr>
          <p:cNvPr id="3" name="Agenda title"/>
          <p:cNvSpPr>
            <a:spLocks noGrp="1"/>
          </p:cNvSpPr>
          <p:nvPr>
            <p:ph type="title" hasCustomPrompt="1"/>
          </p:nvPr>
        </p:nvSpPr>
        <p:spPr/>
        <p:txBody>
          <a:bodyPr/>
          <a:lstStyle>
            <a:lvl1pPr>
              <a:defRPr/>
            </a:lvl1pPr>
          </a:lstStyle>
          <a:p>
            <a:r>
              <a:rPr lang="en-US" dirty="0"/>
              <a:t>Agenda</a:t>
            </a:r>
          </a:p>
        </p:txBody>
      </p:sp>
    </p:spTree>
    <p:extLst>
      <p:ext uri="{BB962C8B-B14F-4D97-AF65-F5344CB8AC3E}">
        <p14:creationId xmlns:p14="http://schemas.microsoft.com/office/powerpoint/2010/main" val="1859360619"/>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1020" userDrawn="1">
          <p15:clr>
            <a:srgbClr val="FBAE40"/>
          </p15:clr>
        </p15:guide>
        <p15:guide id="3" pos="7364" userDrawn="1">
          <p15:clr>
            <a:srgbClr val="FBAE40"/>
          </p15:clr>
        </p15:guide>
        <p15:guide id="4" orient="horz" pos="316" userDrawn="1">
          <p15:clr>
            <a:srgbClr val="FBAE40"/>
          </p15:clr>
        </p15:guide>
        <p15:guide id="5" orient="horz" pos="551" userDrawn="1">
          <p15:clr>
            <a:srgbClr val="FBAE40"/>
          </p15:clr>
        </p15:guide>
        <p15:guide id="6" orient="horz" pos="3992"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Divider Page">
    <p:spTree>
      <p:nvGrpSpPr>
        <p:cNvPr id="1" name=""/>
        <p:cNvGrpSpPr/>
        <p:nvPr/>
      </p:nvGrpSpPr>
      <p:grpSpPr>
        <a:xfrm>
          <a:off x="0" y="0"/>
          <a:ext cx="0" cy="0"/>
          <a:chOff x="0" y="0"/>
          <a:chExt cx="0" cy="0"/>
        </a:xfrm>
      </p:grpSpPr>
      <p:sp>
        <p:nvSpPr>
          <p:cNvPr id="2" name="Divider text"/>
          <p:cNvSpPr>
            <a:spLocks noGrp="1"/>
          </p:cNvSpPr>
          <p:nvPr>
            <p:ph type="ctrTitle" hasCustomPrompt="1"/>
          </p:nvPr>
        </p:nvSpPr>
        <p:spPr bwMode="black">
          <a:xfrm>
            <a:off x="504000" y="3090446"/>
            <a:ext cx="11185200" cy="677108"/>
          </a:xfrm>
        </p:spPr>
        <p:txBody>
          <a:bodyPr anchor="ctr" anchorCtr="0">
            <a:noAutofit/>
          </a:bodyPr>
          <a:lstStyle>
            <a:lvl1pPr>
              <a:defRPr sz="4400">
                <a:solidFill>
                  <a:schemeClr val="tx1"/>
                </a:solidFill>
                <a:latin typeface="+mj-lt"/>
              </a:defRPr>
            </a:lvl1pPr>
          </a:lstStyle>
          <a:p>
            <a:r>
              <a:rPr lang="en-US" dirty="0"/>
              <a:t>Divider page</a:t>
            </a:r>
            <a:endParaRPr lang="de-DE" dirty="0"/>
          </a:p>
        </p:txBody>
      </p:sp>
    </p:spTree>
    <p:extLst>
      <p:ext uri="{BB962C8B-B14F-4D97-AF65-F5344CB8AC3E}">
        <p14:creationId xmlns:p14="http://schemas.microsoft.com/office/powerpoint/2010/main" val="4109527874"/>
      </p:ext>
    </p:extLst>
  </p:cSld>
  <p:clrMapOvr>
    <a:masterClrMapping/>
  </p:clrMapOvr>
  <p:hf sldNum="0" hdr="0" ftr="0" dt="0"/>
  <p:extLst mod="1">
    <p:ext uri="{DCECCB84-F9BA-43D5-87BE-67443E8EF086}">
      <p15:sldGuideLst xmlns:p15="http://schemas.microsoft.com/office/powerpoint/2012/main">
        <p15:guide id="1" pos="317" userDrawn="1">
          <p15:clr>
            <a:srgbClr val="FBAE40"/>
          </p15:clr>
        </p15:guide>
        <p15:guide id="2" orient="horz" pos="2160" userDrawn="1">
          <p15:clr>
            <a:srgbClr val="FBAE40"/>
          </p15:clr>
        </p15:guide>
        <p15:guide id="3" pos="7364"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Divider Page with Image">
    <p:spTree>
      <p:nvGrpSpPr>
        <p:cNvPr id="1" name=""/>
        <p:cNvGrpSpPr/>
        <p:nvPr/>
      </p:nvGrpSpPr>
      <p:grpSpPr>
        <a:xfrm>
          <a:off x="0" y="0"/>
          <a:ext cx="0" cy="0"/>
          <a:chOff x="0" y="0"/>
          <a:chExt cx="0" cy="0"/>
        </a:xfrm>
      </p:grpSpPr>
      <p:sp>
        <p:nvSpPr>
          <p:cNvPr id="4" name="Divider image placeholder"/>
          <p:cNvSpPr>
            <a:spLocks noGrp="1"/>
          </p:cNvSpPr>
          <p:nvPr>
            <p:ph type="pic" sz="quarter" idx="12" hasCustomPrompt="1"/>
          </p:nvPr>
        </p:nvSpPr>
        <p:spPr bwMode="gray">
          <a:xfrm>
            <a:off x="1" y="3427200"/>
            <a:ext cx="12195175" cy="3430800"/>
          </a:xfrm>
          <a:noFill/>
        </p:spPr>
        <p:txBody>
          <a:bodyPr tIns="324000"/>
          <a:lstStyle>
            <a:lvl1pPr marL="0" marR="0" indent="0" algn="ctr" defTabSz="1088558" rtl="0" eaLnBrk="1" fontAlgn="auto" latinLnBrk="0" hangingPunct="1">
              <a:lnSpc>
                <a:spcPct val="100000"/>
              </a:lnSpc>
              <a:spcBef>
                <a:spcPts val="1200"/>
              </a:spcBef>
              <a:spcAft>
                <a:spcPts val="0"/>
              </a:spcAft>
              <a:buClr>
                <a:schemeClr val="accent1"/>
              </a:buClr>
              <a:buSzPct val="80000"/>
              <a:buFontTx/>
              <a:buNone/>
              <a:tabLst/>
              <a:defRPr sz="1600">
                <a:solidFill>
                  <a:schemeClr val="tx1"/>
                </a:solidFill>
              </a:defRPr>
            </a:lvl1pPr>
          </a:lstStyle>
          <a:p>
            <a:pPr marL="0" marR="0" lvl="0" indent="0" algn="ctr" defTabSz="1088558" rtl="0" eaLnBrk="1" fontAlgn="auto" latinLnBrk="0" hangingPunct="1">
              <a:lnSpc>
                <a:spcPct val="100000"/>
              </a:lnSpc>
              <a:spcBef>
                <a:spcPts val="1200"/>
              </a:spcBef>
              <a:spcAft>
                <a:spcPts val="0"/>
              </a:spcAft>
              <a:buClr>
                <a:schemeClr val="accent1"/>
              </a:buClr>
              <a:buSzPct val="80000"/>
              <a:buFontTx/>
              <a:buNone/>
              <a:tabLst/>
              <a:defRPr/>
            </a:pPr>
            <a:r>
              <a:rPr lang="en-US" dirty="0"/>
              <a:t>Placeholder for image and illustration</a:t>
            </a:r>
          </a:p>
        </p:txBody>
      </p:sp>
      <p:sp>
        <p:nvSpPr>
          <p:cNvPr id="2" name="Divider text"/>
          <p:cNvSpPr>
            <a:spLocks noGrp="1"/>
          </p:cNvSpPr>
          <p:nvPr>
            <p:ph type="ctrTitle" hasCustomPrompt="1"/>
          </p:nvPr>
        </p:nvSpPr>
        <p:spPr bwMode="black">
          <a:xfrm>
            <a:off x="504000" y="1375046"/>
            <a:ext cx="11185200" cy="677108"/>
          </a:xfrm>
        </p:spPr>
        <p:txBody>
          <a:bodyPr anchor="t" anchorCtr="0">
            <a:noAutofit/>
          </a:bodyPr>
          <a:lstStyle>
            <a:lvl1pPr>
              <a:defRPr sz="4400">
                <a:solidFill>
                  <a:schemeClr val="tx1"/>
                </a:solidFill>
                <a:latin typeface="+mj-lt"/>
              </a:defRPr>
            </a:lvl1pPr>
          </a:lstStyle>
          <a:p>
            <a:r>
              <a:rPr lang="en-US" dirty="0"/>
              <a:t>Divider page</a:t>
            </a:r>
            <a:endParaRPr lang="de-DE" dirty="0"/>
          </a:p>
        </p:txBody>
      </p:sp>
    </p:spTree>
    <p:extLst>
      <p:ext uri="{BB962C8B-B14F-4D97-AF65-F5344CB8AC3E}">
        <p14:creationId xmlns:p14="http://schemas.microsoft.com/office/powerpoint/2010/main" val="1008985274"/>
      </p:ext>
    </p:extLst>
  </p:cSld>
  <p:clrMapOvr>
    <a:masterClrMapping/>
  </p:clrMapOvr>
  <p:hf sldNum="0" hdr="0" ftr="0" dt="0"/>
  <p:extLst mod="1">
    <p:ext uri="{DCECCB84-F9BA-43D5-87BE-67443E8EF086}">
      <p15:sldGuideLst xmlns:p15="http://schemas.microsoft.com/office/powerpoint/2012/main">
        <p15:guide id="1" orient="horz" pos="2160" userDrawn="1">
          <p15:clr>
            <a:srgbClr val="FBAE40"/>
          </p15:clr>
        </p15:guide>
        <p15:guide id="2" pos="7364" userDrawn="1">
          <p15:clr>
            <a:srgbClr val="FBAE40"/>
          </p15:clr>
        </p15:guide>
        <p15:guide id="3" pos="317" userDrawn="1">
          <p15:clr>
            <a:srgbClr val="FBAE40"/>
          </p15:clr>
        </p15:guide>
        <p15:guide id="4" orient="horz" pos="865" userDrawn="1">
          <p15:clr>
            <a:srgbClr val="FBAE40"/>
          </p15:clr>
        </p15:guide>
        <p15:guide id="5" orient="horz" pos="1294"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ylko tytuł">
    <p:spTree>
      <p:nvGrpSpPr>
        <p:cNvPr id="1" name=""/>
        <p:cNvGrpSpPr/>
        <p:nvPr/>
      </p:nvGrpSpPr>
      <p:grpSpPr>
        <a:xfrm>
          <a:off x="0" y="0"/>
          <a:ext cx="0" cy="0"/>
          <a:chOff x="0" y="0"/>
          <a:chExt cx="0" cy="0"/>
        </a:xfrm>
      </p:grpSpPr>
      <p:sp>
        <p:nvSpPr>
          <p:cNvPr id="3" name="Title"/>
          <p:cNvSpPr>
            <a:spLocks noGrp="1"/>
          </p:cNvSpPr>
          <p:nvPr>
            <p:ph type="title" hasCustomPrompt="1"/>
          </p:nvPr>
        </p:nvSpPr>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466743634"/>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pos="7364" userDrawn="1">
          <p15:clr>
            <a:srgbClr val="FBAE40"/>
          </p15:clr>
        </p15:guide>
        <p15:guide id="4" orient="horz" pos="551" userDrawn="1">
          <p15:clr>
            <a:srgbClr val="FBAE40"/>
          </p15:clr>
        </p15:guide>
        <p15:guide id="5" orient="horz" pos="3992"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ytuł i tekst">
    <p:spTree>
      <p:nvGrpSpPr>
        <p:cNvPr id="1" name=""/>
        <p:cNvGrpSpPr/>
        <p:nvPr/>
      </p:nvGrpSpPr>
      <p:grpSpPr>
        <a:xfrm>
          <a:off x="0" y="0"/>
          <a:ext cx="0" cy="0"/>
          <a:chOff x="0" y="0"/>
          <a:chExt cx="0" cy="0"/>
        </a:xfrm>
      </p:grpSpPr>
      <p:sp>
        <p:nvSpPr>
          <p:cNvPr id="4" name="Text placeholder"/>
          <p:cNvSpPr>
            <a:spLocks noGrp="1"/>
          </p:cNvSpPr>
          <p:nvPr>
            <p:ph type="body" sz="quarter" idx="10" hasCustomPrompt="1"/>
          </p:nvPr>
        </p:nvSpPr>
        <p:spPr>
          <a:xfrm>
            <a:off x="503999" y="1620000"/>
            <a:ext cx="11186477"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129332223"/>
      </p:ext>
    </p:extLst>
  </p:cSld>
  <p:clrMapOvr>
    <a:masterClrMapping/>
  </p:clrMapOvr>
  <p:extLst mod="1">
    <p:ext uri="{DCECCB84-F9BA-43D5-87BE-67443E8EF086}">
      <p15:sldGuideLst xmlns:p15="http://schemas.microsoft.com/office/powerpoint/2012/main">
        <p15:guide id="1" pos="316" userDrawn="1">
          <p15:clr>
            <a:srgbClr val="FBAE40"/>
          </p15:clr>
        </p15:guide>
        <p15:guide id="2" orient="horz" pos="3991" userDrawn="1">
          <p15:clr>
            <a:srgbClr val="FBAE40"/>
          </p15:clr>
        </p15:guide>
        <p15:guide id="3" pos="7364" userDrawn="1">
          <p15:clr>
            <a:srgbClr val="FBAE40"/>
          </p15:clr>
        </p15:guide>
        <p15:guide id="4" orient="horz" pos="318" userDrawn="1">
          <p15:clr>
            <a:srgbClr val="FBAE40"/>
          </p15:clr>
        </p15:guide>
        <p15:guide id="5" orient="horz" pos="552" userDrawn="1">
          <p15:clr>
            <a:srgbClr val="FBAE40"/>
          </p15:clr>
        </p15:guide>
        <p15:guide id="6" orient="horz" pos="1019"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4" name="Slide number"/>
          <p:cNvSpPr txBox="1"/>
          <p:nvPr userDrawn="1"/>
        </p:nvSpPr>
        <p:spPr bwMode="black">
          <a:xfrm>
            <a:off x="11549413" y="6536751"/>
            <a:ext cx="141064"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a:t>
            </a:fld>
            <a:endParaRPr lang="en-US" sz="900" noProof="0" dirty="0"/>
          </a:p>
        </p:txBody>
      </p:sp>
      <p:sp>
        <p:nvSpPr>
          <p:cNvPr id="11" name="Classification"/>
          <p:cNvSpPr txBox="1"/>
          <p:nvPr userDrawn="1"/>
        </p:nvSpPr>
        <p:spPr bwMode="black">
          <a:xfrm>
            <a:off x="2814655" y="6559834"/>
            <a:ext cx="381515" cy="92333"/>
          </a:xfrm>
          <a:prstGeom prst="rect">
            <a:avLst/>
          </a:prstGeom>
          <a:noFill/>
        </p:spPr>
        <p:txBody>
          <a:bodyPr wrap="none" lIns="0" tIns="0" rIns="0" bIns="0" rtlCol="0">
            <a:spAutoFit/>
          </a:bodyPr>
          <a:lstStyle/>
          <a:p>
            <a:pPr marL="0" marR="0" indent="0" algn="l" defTabSz="1088558" rtl="0" eaLnBrk="1" fontAlgn="auto" latinLnBrk="0" hangingPunct="1">
              <a:lnSpc>
                <a:spcPct val="100000"/>
              </a:lnSpc>
              <a:spcBef>
                <a:spcPts val="0"/>
              </a:spcBef>
              <a:spcAft>
                <a:spcPts val="0"/>
              </a:spcAft>
              <a:buClr>
                <a:schemeClr val="tx1"/>
              </a:buClr>
              <a:buSzTx/>
              <a:buFont typeface="Arial" pitchFamily="34" charset="0"/>
              <a:buNone/>
              <a:tabLst/>
              <a:defRPr/>
            </a:pPr>
            <a:r>
              <a:rPr kumimoji="0" lang="en-US" sz="600" b="0" i="0" u="none" kern="0" baseline="0" dirty="0">
                <a:solidFill>
                  <a:schemeClr val="tx1"/>
                </a:solidFill>
                <a:latin typeface="Arial"/>
                <a:ea typeface="Arial Unicode MS"/>
                <a:cs typeface="Arial Unicode MS" pitchFamily="34" charset="-128"/>
                <a:sym typeface="Arial"/>
              </a:rPr>
              <a:t>INTERNAL</a:t>
            </a:r>
          </a:p>
        </p:txBody>
      </p:sp>
      <p:sp>
        <p:nvSpPr>
          <p:cNvPr id="10" name="Copyright"/>
          <p:cNvSpPr txBox="1"/>
          <p:nvPr userDrawn="1"/>
        </p:nvSpPr>
        <p:spPr bwMode="black">
          <a:xfrm>
            <a:off x="504001" y="6559834"/>
            <a:ext cx="2269679" cy="92333"/>
          </a:xfrm>
          <a:prstGeom prst="rect">
            <a:avLst/>
          </a:prstGeom>
          <a:noFill/>
        </p:spPr>
        <p:txBody>
          <a:bodyPr wrap="square" lIns="0" tIns="0" rIns="0" bIns="0" rtlCol="0">
            <a:spAutoFit/>
          </a:bodyPr>
          <a:lstStyle/>
          <a:p>
            <a:pPr marL="84121" marR="0" indent="-84121" algn="l" defTabSz="1088558" rtl="0" eaLnBrk="1" fontAlgn="auto" latinLnBrk="0" hangingPunct="1">
              <a:lnSpc>
                <a:spcPct val="100000"/>
              </a:lnSpc>
              <a:spcBef>
                <a:spcPts val="0"/>
              </a:spcBef>
              <a:spcAft>
                <a:spcPts val="0"/>
              </a:spcAft>
              <a:buClr>
                <a:schemeClr val="tx1"/>
              </a:buClr>
              <a:buSzTx/>
              <a:buFont typeface="Arial" pitchFamily="34" charset="0"/>
              <a:buChar char="©"/>
              <a:tabLst/>
              <a:defRPr/>
            </a:pPr>
            <a:r>
              <a:rPr lang="en-US" sz="600" noProof="0" dirty="0">
                <a:solidFill>
                  <a:schemeClr val="tx1"/>
                </a:solidFill>
              </a:rPr>
              <a:t>2018 SAP SE or an SAP affiliate company. All rights reserved.  </a:t>
            </a:r>
            <a:r>
              <a:rPr kumimoji="0" lang="en-US" sz="600" b="0" i="0" u="none" kern="0" baseline="0" dirty="0">
                <a:solidFill>
                  <a:schemeClr val="tx1"/>
                </a:solidFill>
                <a:latin typeface="Arial"/>
                <a:ea typeface="Arial Unicode MS"/>
                <a:cs typeface="Arial Unicode MS" pitchFamily="34" charset="-128"/>
                <a:sym typeface="Arial"/>
              </a:rPr>
              <a:t>ǀ</a:t>
            </a:r>
          </a:p>
        </p:txBody>
      </p:sp>
      <p:sp>
        <p:nvSpPr>
          <p:cNvPr id="3" name="Text Placeholder"/>
          <p:cNvSpPr>
            <a:spLocks noGrp="1"/>
          </p:cNvSpPr>
          <p:nvPr userDrawn="1">
            <p:ph type="body" idx="1"/>
          </p:nvPr>
        </p:nvSpPr>
        <p:spPr bwMode="black">
          <a:xfrm>
            <a:off x="504001" y="1620000"/>
            <a:ext cx="11186476" cy="4716000"/>
          </a:xfrm>
          <a:prstGeom prst="rect">
            <a:avLst/>
          </a:prstGeom>
        </p:spPr>
        <p:txBody>
          <a:bodyPr vert="horz" lIns="0" tIns="0" rIns="0" bIns="0" rtlCol="0">
            <a:normAutofit/>
          </a:bodyPr>
          <a:lstStyle/>
          <a:p>
            <a:pPr lvl="0"/>
            <a:r>
              <a:rPr lang="en-US" noProof="0" dirty="0"/>
              <a:t>First level</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2" name="Title Placeholder"/>
          <p:cNvSpPr>
            <a:spLocks noGrp="1"/>
          </p:cNvSpPr>
          <p:nvPr userDrawn="1">
            <p:ph type="title"/>
          </p:nvPr>
        </p:nvSpPr>
        <p:spPr bwMode="black">
          <a:xfrm>
            <a:off x="504001" y="504000"/>
            <a:ext cx="11186476" cy="369332"/>
          </a:xfrm>
          <a:prstGeom prst="rect">
            <a:avLst/>
          </a:prstGeom>
        </p:spPr>
        <p:txBody>
          <a:bodyPr vert="horz" wrap="square" lIns="0" tIns="0" rIns="0" bIns="0" rtlCol="0" anchor="t" anchorCtr="0">
            <a:spAutoFit/>
          </a:bodyPr>
          <a:lstStyle/>
          <a:p>
            <a:r>
              <a:rPr lang="en-US" noProof="0" dirty="0"/>
              <a:t>Insert page title (sentence case)</a:t>
            </a:r>
          </a:p>
        </p:txBody>
      </p:sp>
      <p:grpSp>
        <p:nvGrpSpPr>
          <p:cNvPr id="9" name="Secondary Motion Band"/>
          <p:cNvGrpSpPr/>
          <p:nvPr userDrawn="1"/>
        </p:nvGrpSpPr>
        <p:grpSpPr>
          <a:xfrm>
            <a:off x="10682127" y="0"/>
            <a:ext cx="1513048" cy="251942"/>
            <a:chOff x="10682127" y="0"/>
            <a:chExt cx="1513048" cy="252000"/>
          </a:xfrm>
        </p:grpSpPr>
        <p:sp>
          <p:nvSpPr>
            <p:cNvPr id="16" name="Rectangle SAP Gold"/>
            <p:cNvSpPr/>
            <p:nvPr userDrawn="1"/>
          </p:nvSpPr>
          <p:spPr bwMode="gray">
            <a:xfrm>
              <a:off x="11691175" y="0"/>
              <a:ext cx="504000" cy="252000"/>
            </a:xfrm>
            <a:prstGeom prst="rect">
              <a:avLst/>
            </a:prstGeom>
            <a:solidFill>
              <a:schemeClr val="accent1"/>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7" name="Rectangle SAP Gold 30%"/>
            <p:cNvSpPr/>
            <p:nvPr userDrawn="1"/>
          </p:nvSpPr>
          <p:spPr bwMode="gray">
            <a:xfrm>
              <a:off x="11186476" y="0"/>
              <a:ext cx="504000" cy="252000"/>
            </a:xfrm>
            <a:prstGeom prst="rect">
              <a:avLst/>
            </a:prstGeom>
            <a:solidFill>
              <a:schemeClr val="accent1">
                <a:alpha val="70000"/>
              </a:schemeClr>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8" name="Rectangle SAP Gold 60%"/>
            <p:cNvSpPr/>
            <p:nvPr userDrawn="1"/>
          </p:nvSpPr>
          <p:spPr bwMode="gray">
            <a:xfrm>
              <a:off x="10682127" y="0"/>
              <a:ext cx="504000" cy="252000"/>
            </a:xfrm>
            <a:prstGeom prst="rect">
              <a:avLst/>
            </a:prstGeom>
            <a:solidFill>
              <a:schemeClr val="accent1">
                <a:alpha val="40000"/>
              </a:schemeClr>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grpSp>
    </p:spTree>
    <p:extLst>
      <p:ext uri="{BB962C8B-B14F-4D97-AF65-F5344CB8AC3E}">
        <p14:creationId xmlns:p14="http://schemas.microsoft.com/office/powerpoint/2010/main" val="3408294523"/>
      </p:ext>
    </p:extLst>
  </p:cSld>
  <p:clrMap bg1="dk1" tx1="lt1" bg2="dk2" tx2="lt2" accent1="accent1" accent2="accent2" accent3="accent3" accent4="accent4" accent5="accent5" accent6="accent6" hlink="hlink" folHlink="folHlink"/>
  <p:sldLayoutIdLst>
    <p:sldLayoutId id="2147483772" r:id="rId1"/>
    <p:sldLayoutId id="2147483776" r:id="rId2"/>
    <p:sldLayoutId id="2147483773" r:id="rId3"/>
    <p:sldLayoutId id="2147483775" r:id="rId4"/>
    <p:sldLayoutId id="2147483741" r:id="rId5"/>
    <p:sldLayoutId id="2147483765" r:id="rId6"/>
    <p:sldLayoutId id="2147483767" r:id="rId7"/>
    <p:sldLayoutId id="2147483743" r:id="rId8"/>
    <p:sldLayoutId id="2147483774" r:id="rId9"/>
    <p:sldLayoutId id="2147483745" r:id="rId10"/>
    <p:sldLayoutId id="2147483760" r:id="rId11"/>
    <p:sldLayoutId id="2147483768" r:id="rId12"/>
    <p:sldLayoutId id="2147483769" r:id="rId13"/>
    <p:sldLayoutId id="2147483770" r:id="rId14"/>
    <p:sldLayoutId id="2147483744" r:id="rId15"/>
    <p:sldLayoutId id="2147483777" r:id="rId16"/>
    <p:sldLayoutId id="2147483757" r:id="rId17"/>
    <p:sldLayoutId id="2147483748" r:id="rId18"/>
    <p:sldLayoutId id="2147483762" r:id="rId19"/>
    <p:sldLayoutId id="2147483771" r:id="rId20"/>
    <p:sldLayoutId id="2147483763" r:id="rId21"/>
    <p:sldLayoutId id="2147483751" r:id="rId22"/>
    <p:sldLayoutId id="2147483753" r:id="rId23"/>
    <p:sldLayoutId id="2147483756" r:id="rId24"/>
    <p:sldLayoutId id="2147483740" r:id="rId25"/>
    <p:sldLayoutId id="2147483754" r:id="rId26"/>
    <p:sldLayoutId id="2147483755" r:id="rId27"/>
  </p:sldLayoutIdLst>
  <p:hf hdr="0" ftr="0" dt="0"/>
  <p:txStyles>
    <p:titleStyle>
      <a:lvl1pPr algn="l" defTabSz="1088558" rtl="0" eaLnBrk="1" latinLnBrk="0" hangingPunct="1">
        <a:spcBef>
          <a:spcPct val="0"/>
        </a:spcBef>
        <a:buNone/>
        <a:defRPr sz="2400" b="1" kern="1200" baseline="0">
          <a:solidFill>
            <a:schemeClr val="tx1"/>
          </a:solidFill>
          <a:latin typeface="+mj-lt"/>
          <a:ea typeface="+mj-ea"/>
          <a:cs typeface="+mj-cs"/>
        </a:defRPr>
      </a:lvl1pPr>
    </p:titleStyle>
    <p:body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de-DE"/>
      </a:defPPr>
      <a:lvl1pPr marL="0" algn="l" defTabSz="1088558" rtl="0" eaLnBrk="1" latinLnBrk="0" hangingPunct="1">
        <a:defRPr sz="2100" kern="1200">
          <a:solidFill>
            <a:schemeClr val="tx1"/>
          </a:solidFill>
          <a:latin typeface="+mn-lt"/>
          <a:ea typeface="+mn-ea"/>
          <a:cs typeface="+mn-cs"/>
        </a:defRPr>
      </a:lvl1pPr>
      <a:lvl2pPr marL="544279" algn="l" defTabSz="1088558" rtl="0" eaLnBrk="1" latinLnBrk="0" hangingPunct="1">
        <a:defRPr sz="2100" kern="1200">
          <a:solidFill>
            <a:schemeClr val="tx1"/>
          </a:solidFill>
          <a:latin typeface="+mn-lt"/>
          <a:ea typeface="+mn-ea"/>
          <a:cs typeface="+mn-cs"/>
        </a:defRPr>
      </a:lvl2pPr>
      <a:lvl3pPr marL="1088558" algn="l" defTabSz="1088558" rtl="0" eaLnBrk="1" latinLnBrk="0" hangingPunct="1">
        <a:defRPr sz="2100" kern="1200">
          <a:solidFill>
            <a:schemeClr val="tx1"/>
          </a:solidFill>
          <a:latin typeface="+mn-lt"/>
          <a:ea typeface="+mn-ea"/>
          <a:cs typeface="+mn-cs"/>
        </a:defRPr>
      </a:lvl3pPr>
      <a:lvl4pPr marL="1632837" algn="l" defTabSz="1088558" rtl="0" eaLnBrk="1" latinLnBrk="0" hangingPunct="1">
        <a:defRPr sz="2100" kern="1200">
          <a:solidFill>
            <a:schemeClr val="tx1"/>
          </a:solidFill>
          <a:latin typeface="+mn-lt"/>
          <a:ea typeface="+mn-ea"/>
          <a:cs typeface="+mn-cs"/>
        </a:defRPr>
      </a:lvl4pPr>
      <a:lvl5pPr marL="2177116" algn="l" defTabSz="1088558" rtl="0" eaLnBrk="1" latinLnBrk="0" hangingPunct="1">
        <a:defRPr sz="2100" kern="1200">
          <a:solidFill>
            <a:schemeClr val="tx1"/>
          </a:solidFill>
          <a:latin typeface="+mn-lt"/>
          <a:ea typeface="+mn-ea"/>
          <a:cs typeface="+mn-cs"/>
        </a:defRPr>
      </a:lvl5pPr>
      <a:lvl6pPr marL="2721396" algn="l" defTabSz="1088558" rtl="0" eaLnBrk="1" latinLnBrk="0" hangingPunct="1">
        <a:defRPr sz="2100" kern="1200">
          <a:solidFill>
            <a:schemeClr val="tx1"/>
          </a:solidFill>
          <a:latin typeface="+mn-lt"/>
          <a:ea typeface="+mn-ea"/>
          <a:cs typeface="+mn-cs"/>
        </a:defRPr>
      </a:lvl6pPr>
      <a:lvl7pPr marL="3265675" algn="l" defTabSz="1088558" rtl="0" eaLnBrk="1" latinLnBrk="0" hangingPunct="1">
        <a:defRPr sz="2100" kern="1200">
          <a:solidFill>
            <a:schemeClr val="tx1"/>
          </a:solidFill>
          <a:latin typeface="+mn-lt"/>
          <a:ea typeface="+mn-ea"/>
          <a:cs typeface="+mn-cs"/>
        </a:defRPr>
      </a:lvl7pPr>
      <a:lvl8pPr marL="3809954" algn="l" defTabSz="1088558" rtl="0" eaLnBrk="1" latinLnBrk="0" hangingPunct="1">
        <a:defRPr sz="2100" kern="1200">
          <a:solidFill>
            <a:schemeClr val="tx1"/>
          </a:solidFill>
          <a:latin typeface="+mn-lt"/>
          <a:ea typeface="+mn-ea"/>
          <a:cs typeface="+mn-cs"/>
        </a:defRPr>
      </a:lvl8pPr>
      <a:lvl9pPr marL="4354233" algn="l" defTabSz="1088558" rtl="0" eaLnBrk="1" latinLnBrk="0" hangingPunct="1">
        <a:defRPr sz="21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8.xml"/><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kubernetes-helm/monocular/tree/master/deployment/monocular" TargetMode="External"/><Relationship Id="rId2" Type="http://schemas.openxmlformats.org/officeDocument/2006/relationships/hyperlink" Target="https://github.com/kubernetes/charts" TargetMode="External"/><Relationship Id="rId1" Type="http://schemas.openxmlformats.org/officeDocument/2006/relationships/slideLayout" Target="../slideLayouts/slideLayout9.xml"/><Relationship Id="rId5" Type="http://schemas.openxmlformats.org/officeDocument/2006/relationships/image" Target="../media/image20.emf"/><Relationship Id="rId4" Type="http://schemas.openxmlformats.org/officeDocument/2006/relationships/hyperlink" Target="http://helm-repository.yrd.rot.hybris.com/"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3.xml"/><Relationship Id="rId1" Type="http://schemas.openxmlformats.org/officeDocument/2006/relationships/slideLayout" Target="../slideLayouts/slideLayout8.xml"/><Relationship Id="rId4" Type="http://schemas.openxmlformats.org/officeDocument/2006/relationships/image" Target="../media/image10.tiff"/></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p:cNvSpPr>
            <a:spLocks noGrp="1"/>
          </p:cNvSpPr>
          <p:nvPr>
            <p:ph type="title"/>
          </p:nvPr>
        </p:nvSpPr>
        <p:spPr>
          <a:xfrm>
            <a:off x="288001" y="2706317"/>
            <a:ext cx="6531088" cy="997196"/>
          </a:xfrm>
        </p:spPr>
        <p:txBody>
          <a:bodyPr/>
          <a:lstStyle/>
          <a:p>
            <a:r>
              <a:rPr lang="en-US" dirty="0" err="1"/>
              <a:t>Devops</a:t>
            </a:r>
            <a:r>
              <a:rPr lang="en-US" dirty="0"/>
              <a:t> Community Chapter 2</a:t>
            </a:r>
            <a:br>
              <a:rPr lang="en-US" dirty="0"/>
            </a:br>
            <a:r>
              <a:rPr lang="en-US" dirty="0" err="1">
                <a:solidFill>
                  <a:schemeClr val="accent1"/>
                </a:solidFill>
              </a:rPr>
              <a:t>Czyli</a:t>
            </a:r>
            <a:r>
              <a:rPr lang="en-US" dirty="0">
                <a:solidFill>
                  <a:schemeClr val="accent1"/>
                </a:solidFill>
              </a:rPr>
              <a:t>: </a:t>
            </a:r>
            <a:r>
              <a:rPr lang="en-US" dirty="0" err="1">
                <a:solidFill>
                  <a:schemeClr val="accent1"/>
                </a:solidFill>
              </a:rPr>
              <a:t>jak</a:t>
            </a:r>
            <a:r>
              <a:rPr lang="en-US" dirty="0">
                <a:solidFill>
                  <a:schemeClr val="accent1"/>
                </a:solidFill>
              </a:rPr>
              <a:t> </a:t>
            </a:r>
            <a:r>
              <a:rPr lang="en-US" dirty="0" err="1">
                <a:solidFill>
                  <a:schemeClr val="accent1"/>
                </a:solidFill>
              </a:rPr>
              <a:t>przestałem</a:t>
            </a:r>
            <a:r>
              <a:rPr lang="en-US" dirty="0">
                <a:solidFill>
                  <a:schemeClr val="accent1"/>
                </a:solidFill>
              </a:rPr>
              <a:t> </a:t>
            </a:r>
            <a:r>
              <a:rPr lang="en-US" dirty="0" err="1">
                <a:solidFill>
                  <a:schemeClr val="accent1"/>
                </a:solidFill>
              </a:rPr>
              <a:t>klikać</a:t>
            </a:r>
            <a:r>
              <a:rPr lang="en-US" dirty="0">
                <a:solidFill>
                  <a:schemeClr val="accent1"/>
                </a:solidFill>
              </a:rPr>
              <a:t> I </a:t>
            </a:r>
            <a:r>
              <a:rPr lang="en-US" dirty="0" err="1">
                <a:solidFill>
                  <a:schemeClr val="accent1"/>
                </a:solidFill>
              </a:rPr>
              <a:t>pokochałem</a:t>
            </a:r>
            <a:r>
              <a:rPr lang="en-US" dirty="0">
                <a:solidFill>
                  <a:schemeClr val="accent1"/>
                </a:solidFill>
              </a:rPr>
              <a:t> </a:t>
            </a:r>
            <a:r>
              <a:rPr lang="en-US" dirty="0" err="1">
                <a:solidFill>
                  <a:schemeClr val="accent1"/>
                </a:solidFill>
              </a:rPr>
              <a:t>automatyzację</a:t>
            </a:r>
            <a:endParaRPr lang="de-DE" dirty="0">
              <a:solidFill>
                <a:schemeClr val="accent1"/>
              </a:solidFill>
            </a:endParaRPr>
          </a:p>
        </p:txBody>
      </p:sp>
      <p:pic>
        <p:nvPicPr>
          <p:cNvPr id="5" name="Pictogram" descr="Example of an pictogram" title="Pictogram for title slide"/>
          <p:cNvPicPr>
            <a:picLocks noGrp="1" noChangeAspect="1"/>
          </p:cNvPicPr>
          <p:nvPr>
            <p:ph type="pic" sz="quarter" idx="16"/>
          </p:nvPr>
        </p:nvPicPr>
        <p:blipFill>
          <a:blip r:embed="rId2">
            <a:extLst>
              <a:ext uri="{28A0092B-C50C-407E-A947-70E740481C1C}">
                <a14:useLocalDpi xmlns:a14="http://schemas.microsoft.com/office/drawing/2010/main"/>
              </a:ext>
            </a:extLst>
          </a:blip>
          <a:srcRect/>
          <a:stretch>
            <a:fillRect/>
          </a:stretch>
        </p:blipFill>
        <p:spPr bwMode="invGray"/>
      </p:pic>
      <p:sp>
        <p:nvSpPr>
          <p:cNvPr id="3" name="Podtytuł 2">
            <a:extLst>
              <a:ext uri="{FF2B5EF4-FFF2-40B4-BE49-F238E27FC236}">
                <a16:creationId xmlns:a16="http://schemas.microsoft.com/office/drawing/2014/main" id="{DFB30214-7BDA-324A-AE65-3C225272CD8D}"/>
              </a:ext>
            </a:extLst>
          </p:cNvPr>
          <p:cNvSpPr>
            <a:spLocks noGrp="1"/>
          </p:cNvSpPr>
          <p:nvPr>
            <p:ph type="subTitle" idx="1"/>
          </p:nvPr>
        </p:nvSpPr>
        <p:spPr/>
        <p:txBody>
          <a:bodyPr/>
          <a:lstStyle/>
          <a:p>
            <a:endParaRPr lang="pl-PL"/>
          </a:p>
        </p:txBody>
      </p:sp>
    </p:spTree>
    <p:extLst>
      <p:ext uri="{BB962C8B-B14F-4D97-AF65-F5344CB8AC3E}">
        <p14:creationId xmlns:p14="http://schemas.microsoft.com/office/powerpoint/2010/main" val="17867480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p:cNvSpPr>
            <a:spLocks noGrp="1"/>
          </p:cNvSpPr>
          <p:nvPr>
            <p:ph type="body" sz="quarter" idx="10"/>
          </p:nvPr>
        </p:nvSpPr>
        <p:spPr/>
        <p:txBody>
          <a:bodyPr/>
          <a:lstStyle/>
          <a:p>
            <a:pPr lvl="0"/>
            <a:r>
              <a:rPr lang="en-US" dirty="0"/>
              <a:t>First level</a:t>
            </a:r>
          </a:p>
          <a:p>
            <a:pPr lvl="1"/>
            <a:r>
              <a:rPr lang="en-US" dirty="0"/>
              <a:t>Second level</a:t>
            </a:r>
          </a:p>
          <a:p>
            <a:pPr lvl="2"/>
            <a:r>
              <a:rPr lang="en-US" dirty="0"/>
              <a:t>Third level</a:t>
            </a:r>
          </a:p>
        </p:txBody>
      </p:sp>
      <p:sp>
        <p:nvSpPr>
          <p:cNvPr id="4" name="Title"/>
          <p:cNvSpPr>
            <a:spLocks noGrp="1"/>
          </p:cNvSpPr>
          <p:nvPr>
            <p:ph type="title"/>
          </p:nvPr>
        </p:nvSpPr>
        <p:spPr>
          <a:xfrm>
            <a:off x="504001" y="504000"/>
            <a:ext cx="11186476" cy="369332"/>
          </a:xfrm>
        </p:spPr>
        <p:txBody>
          <a:bodyPr/>
          <a:lstStyle/>
          <a:p>
            <a:r>
              <a:rPr lang="en-US" dirty="0" err="1"/>
              <a:t>Slajdy</a:t>
            </a:r>
            <a:r>
              <a:rPr lang="en-US" dirty="0"/>
              <a:t> od </a:t>
            </a:r>
            <a:r>
              <a:rPr lang="en-US" dirty="0" err="1"/>
              <a:t>Tomków</a:t>
            </a:r>
            <a:endParaRPr lang="en-US" sz="2000" b="0" dirty="0"/>
          </a:p>
        </p:txBody>
      </p:sp>
    </p:spTree>
    <p:extLst>
      <p:ext uri="{BB962C8B-B14F-4D97-AF65-F5344CB8AC3E}">
        <p14:creationId xmlns:p14="http://schemas.microsoft.com/office/powerpoint/2010/main" val="421083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ivider"/>
          <p:cNvSpPr>
            <a:spLocks noGrp="1"/>
          </p:cNvSpPr>
          <p:nvPr>
            <p:ph type="ctrTitle"/>
          </p:nvPr>
        </p:nvSpPr>
        <p:spPr/>
        <p:txBody>
          <a:bodyPr/>
          <a:lstStyle/>
          <a:p>
            <a:r>
              <a:rPr lang="en-US" dirty="0">
                <a:solidFill>
                  <a:schemeClr val="accent1"/>
                </a:solidFill>
              </a:rPr>
              <a:t>Helm </a:t>
            </a:r>
            <a:r>
              <a:rPr lang="en-US" dirty="0"/>
              <a:t>– The package manager for Kubernetes</a:t>
            </a:r>
          </a:p>
        </p:txBody>
      </p:sp>
      <p:pic>
        <p:nvPicPr>
          <p:cNvPr id="6" name="Illustration" descr="Example of an illustration " title="Illustration for divider page"/>
          <p:cNvPicPr>
            <a:picLocks noGrp="1" noChangeAspect="1"/>
          </p:cNvPicPr>
          <p:nvPr>
            <p:ph type="pic" sz="quarter" idx="12"/>
          </p:nvPr>
        </p:nvPicPr>
        <p:blipFill>
          <a:blip r:embed="rId2">
            <a:extLst>
              <a:ext uri="{28A0092B-C50C-407E-A947-70E740481C1C}">
                <a14:useLocalDpi xmlns:a14="http://schemas.microsoft.com/office/drawing/2010/main"/>
              </a:ext>
            </a:extLst>
          </a:blip>
          <a:srcRect t="3112" b="3112"/>
          <a:stretch>
            <a:fillRect/>
          </a:stretch>
        </p:blipFill>
        <p:spPr bwMode="invGray">
          <a:xfrm>
            <a:off x="0" y="3427200"/>
            <a:ext cx="12195175" cy="3430800"/>
          </a:xfrm>
        </p:spPr>
      </p:pic>
    </p:spTree>
    <p:extLst>
      <p:ext uri="{BB962C8B-B14F-4D97-AF65-F5344CB8AC3E}">
        <p14:creationId xmlns:p14="http://schemas.microsoft.com/office/powerpoint/2010/main" val="11601889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p:cNvSpPr>
            <a:spLocks noGrp="1"/>
          </p:cNvSpPr>
          <p:nvPr>
            <p:ph type="body" sz="quarter" idx="11"/>
          </p:nvPr>
        </p:nvSpPr>
        <p:spPr>
          <a:xfrm>
            <a:off x="504001" y="1308715"/>
            <a:ext cx="7092000" cy="4716000"/>
          </a:xfrm>
        </p:spPr>
        <p:txBody>
          <a:bodyPr/>
          <a:lstStyle/>
          <a:p>
            <a:pPr lvl="0"/>
            <a:r>
              <a:rPr lang="pl-PL" dirty="0"/>
              <a:t>„ </a:t>
            </a:r>
            <a:r>
              <a:rPr lang="pl-PL" dirty="0" err="1"/>
              <a:t>Helm</a:t>
            </a:r>
            <a:r>
              <a:rPr lang="pl-PL" dirty="0"/>
              <a:t> </a:t>
            </a:r>
            <a:r>
              <a:rPr lang="pl-PL" dirty="0" err="1"/>
              <a:t>is</a:t>
            </a:r>
            <a:r>
              <a:rPr lang="pl-PL" dirty="0"/>
              <a:t> a </a:t>
            </a:r>
            <a:r>
              <a:rPr lang="pl-PL" dirty="0" err="1"/>
              <a:t>tool</a:t>
            </a:r>
            <a:r>
              <a:rPr lang="pl-PL" dirty="0"/>
              <a:t> </a:t>
            </a:r>
            <a:r>
              <a:rPr lang="pl-PL" dirty="0" err="1"/>
              <a:t>that</a:t>
            </a:r>
            <a:r>
              <a:rPr lang="pl-PL" dirty="0"/>
              <a:t> </a:t>
            </a:r>
            <a:r>
              <a:rPr lang="pl-PL" dirty="0" err="1"/>
              <a:t>streamlines</a:t>
            </a:r>
            <a:r>
              <a:rPr lang="pl-PL" dirty="0"/>
              <a:t> </a:t>
            </a:r>
            <a:r>
              <a:rPr lang="pl-PL" dirty="0" err="1"/>
              <a:t>installing</a:t>
            </a:r>
            <a:r>
              <a:rPr lang="pl-PL" dirty="0"/>
              <a:t> and </a:t>
            </a:r>
            <a:r>
              <a:rPr lang="pl-PL" dirty="0" err="1"/>
              <a:t>managing</a:t>
            </a:r>
            <a:r>
              <a:rPr lang="pl-PL" dirty="0"/>
              <a:t> </a:t>
            </a:r>
            <a:r>
              <a:rPr lang="pl-PL" dirty="0" err="1"/>
              <a:t>Kubernetes</a:t>
            </a:r>
            <a:r>
              <a:rPr lang="pl-PL" dirty="0"/>
              <a:t> </a:t>
            </a:r>
            <a:r>
              <a:rPr lang="pl-PL" dirty="0" err="1"/>
              <a:t>applications</a:t>
            </a:r>
            <a:r>
              <a:rPr lang="pl-PL" dirty="0"/>
              <a:t>. </a:t>
            </a:r>
            <a:r>
              <a:rPr lang="pl-PL" dirty="0" err="1"/>
              <a:t>Think</a:t>
            </a:r>
            <a:r>
              <a:rPr lang="pl-PL" dirty="0"/>
              <a:t> of </a:t>
            </a:r>
            <a:r>
              <a:rPr lang="pl-PL" dirty="0" err="1"/>
              <a:t>it</a:t>
            </a:r>
            <a:r>
              <a:rPr lang="pl-PL" dirty="0"/>
              <a:t> </a:t>
            </a:r>
            <a:r>
              <a:rPr lang="pl-PL" dirty="0" err="1"/>
              <a:t>like</a:t>
            </a:r>
            <a:r>
              <a:rPr lang="pl-PL" dirty="0"/>
              <a:t> </a:t>
            </a:r>
            <a:r>
              <a:rPr lang="pl-PL" dirty="0" err="1"/>
              <a:t>apt</a:t>
            </a:r>
            <a:r>
              <a:rPr lang="pl-PL" dirty="0"/>
              <a:t>/</a:t>
            </a:r>
            <a:r>
              <a:rPr lang="pl-PL" dirty="0" err="1"/>
              <a:t>yum</a:t>
            </a:r>
            <a:r>
              <a:rPr lang="pl-PL" dirty="0"/>
              <a:t>/</a:t>
            </a:r>
            <a:r>
              <a:rPr lang="pl-PL" dirty="0" err="1"/>
              <a:t>homebrew</a:t>
            </a:r>
            <a:r>
              <a:rPr lang="pl-PL" dirty="0"/>
              <a:t> for </a:t>
            </a:r>
            <a:r>
              <a:rPr lang="pl-PL" dirty="0" err="1"/>
              <a:t>Kubernetes</a:t>
            </a:r>
            <a:r>
              <a:rPr lang="pl-PL" dirty="0"/>
              <a:t>.”</a:t>
            </a:r>
          </a:p>
          <a:p>
            <a:pPr marL="342900" indent="-342900">
              <a:buFont typeface="Arial" panose="020B0604020202020204" pitchFamily="34" charset="0"/>
              <a:buChar char="•"/>
            </a:pPr>
            <a:r>
              <a:rPr lang="pl-PL" dirty="0" err="1"/>
              <a:t>Helm</a:t>
            </a:r>
            <a:r>
              <a:rPr lang="pl-PL" dirty="0"/>
              <a:t> </a:t>
            </a:r>
            <a:r>
              <a:rPr lang="pl-PL" dirty="0" err="1"/>
              <a:t>has</a:t>
            </a:r>
            <a:r>
              <a:rPr lang="pl-PL" dirty="0"/>
              <a:t> </a:t>
            </a:r>
            <a:r>
              <a:rPr lang="pl-PL" dirty="0" err="1"/>
              <a:t>two</a:t>
            </a:r>
            <a:r>
              <a:rPr lang="pl-PL" dirty="0"/>
              <a:t> </a:t>
            </a:r>
            <a:r>
              <a:rPr lang="pl-PL" dirty="0" err="1"/>
              <a:t>parts</a:t>
            </a:r>
            <a:r>
              <a:rPr lang="pl-PL" dirty="0"/>
              <a:t>: a </a:t>
            </a:r>
            <a:r>
              <a:rPr lang="pl-PL" dirty="0" err="1"/>
              <a:t>client</a:t>
            </a:r>
            <a:r>
              <a:rPr lang="pl-PL" dirty="0"/>
              <a:t> (</a:t>
            </a:r>
            <a:r>
              <a:rPr lang="pl-PL" dirty="0" err="1">
                <a:solidFill>
                  <a:schemeClr val="accent1"/>
                </a:solidFill>
              </a:rPr>
              <a:t>helm</a:t>
            </a:r>
            <a:r>
              <a:rPr lang="pl-PL" dirty="0"/>
              <a:t>) and a </a:t>
            </a:r>
            <a:r>
              <a:rPr lang="pl-PL" dirty="0" err="1"/>
              <a:t>server</a:t>
            </a:r>
            <a:r>
              <a:rPr lang="pl-PL" dirty="0"/>
              <a:t> (</a:t>
            </a:r>
            <a:r>
              <a:rPr lang="pl-PL" dirty="0" err="1">
                <a:solidFill>
                  <a:schemeClr val="accent1"/>
                </a:solidFill>
              </a:rPr>
              <a:t>tiller</a:t>
            </a:r>
            <a:r>
              <a:rPr lang="pl-PL" dirty="0"/>
              <a:t>)</a:t>
            </a:r>
          </a:p>
          <a:p>
            <a:pPr marL="342900" indent="-342900">
              <a:buFont typeface="Arial" panose="020B0604020202020204" pitchFamily="34" charset="0"/>
              <a:buChar char="•"/>
            </a:pPr>
            <a:r>
              <a:rPr lang="pl-PL" dirty="0" err="1"/>
              <a:t>Tiller</a:t>
            </a:r>
            <a:r>
              <a:rPr lang="pl-PL" dirty="0"/>
              <a:t> </a:t>
            </a:r>
            <a:r>
              <a:rPr lang="pl-PL" dirty="0" err="1"/>
              <a:t>runs</a:t>
            </a:r>
            <a:r>
              <a:rPr lang="pl-PL" dirty="0"/>
              <a:t> </a:t>
            </a:r>
            <a:r>
              <a:rPr lang="pl-PL" dirty="0" err="1"/>
              <a:t>inside</a:t>
            </a:r>
            <a:r>
              <a:rPr lang="pl-PL" dirty="0"/>
              <a:t> of </a:t>
            </a:r>
            <a:r>
              <a:rPr lang="pl-PL" dirty="0" err="1"/>
              <a:t>your</a:t>
            </a:r>
            <a:r>
              <a:rPr lang="pl-PL" dirty="0"/>
              <a:t> </a:t>
            </a:r>
            <a:r>
              <a:rPr lang="pl-PL" dirty="0" err="1"/>
              <a:t>Kubernetes</a:t>
            </a:r>
            <a:r>
              <a:rPr lang="pl-PL" dirty="0"/>
              <a:t> </a:t>
            </a:r>
            <a:r>
              <a:rPr lang="pl-PL" dirty="0" err="1"/>
              <a:t>cluster</a:t>
            </a:r>
            <a:r>
              <a:rPr lang="pl-PL" dirty="0"/>
              <a:t>, and </a:t>
            </a:r>
            <a:r>
              <a:rPr lang="pl-PL" dirty="0" err="1"/>
              <a:t>manages</a:t>
            </a:r>
            <a:r>
              <a:rPr lang="pl-PL" dirty="0"/>
              <a:t> </a:t>
            </a:r>
            <a:r>
              <a:rPr lang="pl-PL" dirty="0" err="1">
                <a:solidFill>
                  <a:schemeClr val="accent1"/>
                </a:solidFill>
              </a:rPr>
              <a:t>releases</a:t>
            </a:r>
            <a:r>
              <a:rPr lang="pl-PL" dirty="0"/>
              <a:t> (</a:t>
            </a:r>
            <a:r>
              <a:rPr lang="pl-PL" dirty="0" err="1"/>
              <a:t>installations</a:t>
            </a:r>
            <a:r>
              <a:rPr lang="pl-PL" dirty="0"/>
              <a:t>) of </a:t>
            </a:r>
            <a:r>
              <a:rPr lang="pl-PL" dirty="0" err="1"/>
              <a:t>your</a:t>
            </a:r>
            <a:r>
              <a:rPr lang="pl-PL" dirty="0"/>
              <a:t> </a:t>
            </a:r>
            <a:r>
              <a:rPr lang="pl-PL" dirty="0" err="1"/>
              <a:t>charts</a:t>
            </a:r>
            <a:r>
              <a:rPr lang="pl-PL" dirty="0"/>
              <a:t>.</a:t>
            </a:r>
          </a:p>
          <a:p>
            <a:pPr marL="342900" indent="-342900">
              <a:buFont typeface="Arial" panose="020B0604020202020204" pitchFamily="34" charset="0"/>
              <a:buChar char="•"/>
            </a:pPr>
            <a:r>
              <a:rPr lang="pl-PL" dirty="0" err="1">
                <a:solidFill>
                  <a:schemeClr val="accent1"/>
                </a:solidFill>
              </a:rPr>
              <a:t>Helm</a:t>
            </a:r>
            <a:r>
              <a:rPr lang="pl-PL" dirty="0"/>
              <a:t> </a:t>
            </a:r>
            <a:r>
              <a:rPr lang="pl-PL" dirty="0" err="1"/>
              <a:t>runs</a:t>
            </a:r>
            <a:r>
              <a:rPr lang="pl-PL" dirty="0"/>
              <a:t> on </a:t>
            </a:r>
            <a:r>
              <a:rPr lang="pl-PL" dirty="0" err="1"/>
              <a:t>your</a:t>
            </a:r>
            <a:r>
              <a:rPr lang="pl-PL" dirty="0"/>
              <a:t> laptop, CI/CD, </a:t>
            </a:r>
            <a:r>
              <a:rPr lang="pl-PL" dirty="0" err="1"/>
              <a:t>or</a:t>
            </a:r>
            <a:r>
              <a:rPr lang="pl-PL" dirty="0"/>
              <a:t> </a:t>
            </a:r>
            <a:r>
              <a:rPr lang="pl-PL" dirty="0" err="1"/>
              <a:t>wherever</a:t>
            </a:r>
            <a:r>
              <a:rPr lang="pl-PL" dirty="0"/>
              <a:t> </a:t>
            </a:r>
            <a:r>
              <a:rPr lang="pl-PL" dirty="0" err="1"/>
              <a:t>you</a:t>
            </a:r>
            <a:r>
              <a:rPr lang="pl-PL" dirty="0"/>
              <a:t> want </a:t>
            </a:r>
            <a:r>
              <a:rPr lang="pl-PL" dirty="0" err="1"/>
              <a:t>it</a:t>
            </a:r>
            <a:r>
              <a:rPr lang="pl-PL" dirty="0"/>
              <a:t> to run.</a:t>
            </a:r>
          </a:p>
          <a:p>
            <a:pPr marL="342900" lvl="0" indent="-342900">
              <a:buFont typeface="Arial" panose="020B0604020202020204" pitchFamily="34" charset="0"/>
              <a:buChar char="•"/>
            </a:pPr>
            <a:r>
              <a:rPr lang="pl-PL" dirty="0" err="1"/>
              <a:t>Charts</a:t>
            </a:r>
            <a:r>
              <a:rPr lang="pl-PL" dirty="0"/>
              <a:t> </a:t>
            </a:r>
            <a:r>
              <a:rPr lang="pl-PL" dirty="0" err="1"/>
              <a:t>are</a:t>
            </a:r>
            <a:r>
              <a:rPr lang="pl-PL" dirty="0"/>
              <a:t> </a:t>
            </a:r>
            <a:r>
              <a:rPr lang="pl-PL" dirty="0" err="1"/>
              <a:t>Helm</a:t>
            </a:r>
            <a:r>
              <a:rPr lang="pl-PL" dirty="0"/>
              <a:t> </a:t>
            </a:r>
            <a:r>
              <a:rPr lang="pl-PL" dirty="0" err="1"/>
              <a:t>packages</a:t>
            </a:r>
            <a:r>
              <a:rPr lang="pl-PL" dirty="0"/>
              <a:t> </a:t>
            </a:r>
            <a:r>
              <a:rPr lang="pl-PL" dirty="0" err="1"/>
              <a:t>that</a:t>
            </a:r>
            <a:r>
              <a:rPr lang="pl-PL" dirty="0"/>
              <a:t> </a:t>
            </a:r>
            <a:r>
              <a:rPr lang="pl-PL" dirty="0" err="1"/>
              <a:t>contain</a:t>
            </a:r>
            <a:r>
              <a:rPr lang="pl-PL" dirty="0"/>
              <a:t> </a:t>
            </a:r>
            <a:r>
              <a:rPr lang="pl-PL" dirty="0" err="1"/>
              <a:t>at</a:t>
            </a:r>
            <a:r>
              <a:rPr lang="pl-PL" dirty="0"/>
              <a:t> </a:t>
            </a:r>
            <a:r>
              <a:rPr lang="pl-PL" dirty="0" err="1"/>
              <a:t>least</a:t>
            </a:r>
            <a:r>
              <a:rPr lang="pl-PL" dirty="0"/>
              <a:t> </a:t>
            </a:r>
            <a:r>
              <a:rPr lang="pl-PL" dirty="0" err="1"/>
              <a:t>two</a:t>
            </a:r>
            <a:r>
              <a:rPr lang="pl-PL" dirty="0"/>
              <a:t> </a:t>
            </a:r>
            <a:r>
              <a:rPr lang="pl-PL" dirty="0" err="1"/>
              <a:t>things</a:t>
            </a:r>
            <a:r>
              <a:rPr lang="pl-PL" dirty="0"/>
              <a:t>:</a:t>
            </a:r>
          </a:p>
          <a:p>
            <a:pPr marL="522864" lvl="1" indent="-342900">
              <a:buFont typeface="Arial" panose="020B0604020202020204" pitchFamily="34" charset="0"/>
              <a:buChar char="•"/>
            </a:pPr>
            <a:r>
              <a:rPr lang="pl-PL" dirty="0"/>
              <a:t>A </a:t>
            </a:r>
            <a:r>
              <a:rPr lang="pl-PL" dirty="0" err="1"/>
              <a:t>description</a:t>
            </a:r>
            <a:r>
              <a:rPr lang="pl-PL" dirty="0"/>
              <a:t> of the </a:t>
            </a:r>
            <a:r>
              <a:rPr lang="pl-PL" dirty="0" err="1"/>
              <a:t>package</a:t>
            </a:r>
            <a:r>
              <a:rPr lang="pl-PL" dirty="0"/>
              <a:t> (</a:t>
            </a:r>
            <a:r>
              <a:rPr lang="pl-PL" dirty="0" err="1">
                <a:solidFill>
                  <a:schemeClr val="accent1"/>
                </a:solidFill>
              </a:rPr>
              <a:t>Chart.yaml</a:t>
            </a:r>
            <a:r>
              <a:rPr lang="pl-PL" dirty="0"/>
              <a:t>)</a:t>
            </a:r>
          </a:p>
          <a:p>
            <a:pPr marL="522864" lvl="1" indent="-342900">
              <a:buFont typeface="Arial" panose="020B0604020202020204" pitchFamily="34" charset="0"/>
              <a:buChar char="•"/>
            </a:pPr>
            <a:r>
              <a:rPr lang="pl-PL" dirty="0"/>
              <a:t>One </a:t>
            </a:r>
            <a:r>
              <a:rPr lang="pl-PL" dirty="0" err="1"/>
              <a:t>or</a:t>
            </a:r>
            <a:r>
              <a:rPr lang="pl-PL" dirty="0"/>
              <a:t> </a:t>
            </a:r>
            <a:r>
              <a:rPr lang="pl-PL" dirty="0" err="1"/>
              <a:t>more</a:t>
            </a:r>
            <a:r>
              <a:rPr lang="pl-PL" dirty="0"/>
              <a:t> </a:t>
            </a:r>
            <a:r>
              <a:rPr lang="pl-PL" dirty="0" err="1"/>
              <a:t>templates</a:t>
            </a:r>
            <a:r>
              <a:rPr lang="pl-PL" dirty="0"/>
              <a:t>, </a:t>
            </a:r>
            <a:r>
              <a:rPr lang="pl-PL" dirty="0" err="1"/>
              <a:t>which</a:t>
            </a:r>
            <a:r>
              <a:rPr lang="pl-PL" dirty="0"/>
              <a:t> </a:t>
            </a:r>
            <a:r>
              <a:rPr lang="pl-PL" dirty="0" err="1"/>
              <a:t>contain</a:t>
            </a:r>
            <a:r>
              <a:rPr lang="pl-PL" dirty="0"/>
              <a:t> </a:t>
            </a:r>
            <a:r>
              <a:rPr lang="pl-PL" dirty="0" err="1"/>
              <a:t>Kubernetes</a:t>
            </a:r>
            <a:r>
              <a:rPr lang="pl-PL" dirty="0"/>
              <a:t> manifest </a:t>
            </a:r>
            <a:r>
              <a:rPr lang="pl-PL" dirty="0" err="1"/>
              <a:t>files</a:t>
            </a:r>
            <a:endParaRPr lang="en-US" dirty="0"/>
          </a:p>
        </p:txBody>
      </p:sp>
      <p:sp>
        <p:nvSpPr>
          <p:cNvPr id="2" name="Title"/>
          <p:cNvSpPr>
            <a:spLocks noGrp="1"/>
          </p:cNvSpPr>
          <p:nvPr>
            <p:ph type="title"/>
          </p:nvPr>
        </p:nvSpPr>
        <p:spPr/>
        <p:txBody>
          <a:bodyPr/>
          <a:lstStyle/>
          <a:p>
            <a:r>
              <a:rPr lang="en-US" dirty="0"/>
              <a:t>What is Helm?</a:t>
            </a:r>
          </a:p>
        </p:txBody>
      </p:sp>
      <p:pic>
        <p:nvPicPr>
          <p:cNvPr id="10" name="Grafika 9">
            <a:extLst>
              <a:ext uri="{FF2B5EF4-FFF2-40B4-BE49-F238E27FC236}">
                <a16:creationId xmlns:a16="http://schemas.microsoft.com/office/drawing/2014/main" id="{20927F37-BA76-3E4D-9275-DA88DF643A7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733490" y="873332"/>
            <a:ext cx="4094411" cy="4226490"/>
          </a:xfrm>
          <a:prstGeom prst="rect">
            <a:avLst/>
          </a:prstGeom>
        </p:spPr>
      </p:pic>
    </p:spTree>
    <p:extLst>
      <p:ext uri="{BB962C8B-B14F-4D97-AF65-F5344CB8AC3E}">
        <p14:creationId xmlns:p14="http://schemas.microsoft.com/office/powerpoint/2010/main" val="24687165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p:cNvSpPr>
            <a:spLocks noGrp="1"/>
          </p:cNvSpPr>
          <p:nvPr>
            <p:ph type="body" sz="quarter" idx="11"/>
          </p:nvPr>
        </p:nvSpPr>
        <p:spPr/>
        <p:txBody>
          <a:bodyPr/>
          <a:lstStyle/>
          <a:p>
            <a:pPr lvl="0"/>
            <a:r>
              <a:rPr lang="en-US" dirty="0" err="1">
                <a:solidFill>
                  <a:schemeClr val="accent1"/>
                </a:solidFill>
              </a:rPr>
              <a:t>Chart.yaml</a:t>
            </a:r>
            <a:r>
              <a:rPr lang="en-US" dirty="0"/>
              <a:t> – Metadata of the chart (name, version, maintainers)</a:t>
            </a:r>
          </a:p>
          <a:p>
            <a:pPr lvl="0"/>
            <a:r>
              <a:rPr lang="en-US" dirty="0">
                <a:solidFill>
                  <a:schemeClr val="accent1"/>
                </a:solidFill>
              </a:rPr>
              <a:t>Charts directory </a:t>
            </a:r>
            <a:r>
              <a:rPr lang="en-US" dirty="0"/>
              <a:t>– Your local dependencies </a:t>
            </a:r>
          </a:p>
          <a:p>
            <a:pPr lvl="0"/>
            <a:r>
              <a:rPr lang="en-US" dirty="0">
                <a:solidFill>
                  <a:schemeClr val="accent1"/>
                </a:solidFill>
              </a:rPr>
              <a:t>Templates directory </a:t>
            </a:r>
            <a:r>
              <a:rPr lang="en-US" dirty="0"/>
              <a:t>– Your code: </a:t>
            </a:r>
            <a:r>
              <a:rPr lang="en-US" dirty="0" err="1"/>
              <a:t>kubernetes</a:t>
            </a:r>
            <a:r>
              <a:rPr lang="en-US" dirty="0"/>
              <a:t> manifests + go based templates </a:t>
            </a:r>
          </a:p>
          <a:p>
            <a:pPr lvl="0"/>
            <a:r>
              <a:rPr lang="en-US" dirty="0" err="1">
                <a:solidFill>
                  <a:schemeClr val="accent1"/>
                </a:solidFill>
              </a:rPr>
              <a:t>Values.yaml</a:t>
            </a:r>
            <a:r>
              <a:rPr lang="en-US" dirty="0">
                <a:solidFill>
                  <a:schemeClr val="accent1"/>
                </a:solidFill>
              </a:rPr>
              <a:t> </a:t>
            </a:r>
            <a:r>
              <a:rPr lang="en-US" dirty="0"/>
              <a:t>– Your default values. </a:t>
            </a:r>
            <a:endParaRPr lang="en-US" dirty="0">
              <a:solidFill>
                <a:schemeClr val="accent1"/>
              </a:solidFill>
            </a:endParaRPr>
          </a:p>
        </p:txBody>
      </p:sp>
      <p:sp>
        <p:nvSpPr>
          <p:cNvPr id="2" name="Title"/>
          <p:cNvSpPr>
            <a:spLocks noGrp="1"/>
          </p:cNvSpPr>
          <p:nvPr>
            <p:ph type="title"/>
          </p:nvPr>
        </p:nvSpPr>
        <p:spPr/>
        <p:txBody>
          <a:bodyPr/>
          <a:lstStyle/>
          <a:p>
            <a:r>
              <a:rPr lang="en-US" dirty="0"/>
              <a:t>Example Chart structure</a:t>
            </a:r>
          </a:p>
        </p:txBody>
      </p:sp>
      <p:pic>
        <p:nvPicPr>
          <p:cNvPr id="14" name="Obraz 13">
            <a:extLst>
              <a:ext uri="{FF2B5EF4-FFF2-40B4-BE49-F238E27FC236}">
                <a16:creationId xmlns:a16="http://schemas.microsoft.com/office/drawing/2014/main" id="{EFF4AA23-243E-FF4E-95B7-FBEF0CADF621}"/>
              </a:ext>
            </a:extLst>
          </p:cNvPr>
          <p:cNvPicPr>
            <a:picLocks noChangeAspect="1"/>
          </p:cNvPicPr>
          <p:nvPr/>
        </p:nvPicPr>
        <p:blipFill>
          <a:blip r:embed="rId2"/>
          <a:stretch>
            <a:fillRect/>
          </a:stretch>
        </p:blipFill>
        <p:spPr>
          <a:xfrm>
            <a:off x="5615999" y="0"/>
            <a:ext cx="3035300" cy="2120900"/>
          </a:xfrm>
          <a:prstGeom prst="rect">
            <a:avLst/>
          </a:prstGeom>
          <a:effectLst>
            <a:softEdge rad="63500"/>
          </a:effectLst>
        </p:spPr>
      </p:pic>
      <p:pic>
        <p:nvPicPr>
          <p:cNvPr id="16" name="Obraz 15">
            <a:extLst>
              <a:ext uri="{FF2B5EF4-FFF2-40B4-BE49-F238E27FC236}">
                <a16:creationId xmlns:a16="http://schemas.microsoft.com/office/drawing/2014/main" id="{5E188A53-6C5D-114B-9604-C7CBB4F1AC28}"/>
              </a:ext>
            </a:extLst>
          </p:cNvPr>
          <p:cNvPicPr>
            <a:picLocks noChangeAspect="1"/>
          </p:cNvPicPr>
          <p:nvPr/>
        </p:nvPicPr>
        <p:blipFill>
          <a:blip r:embed="rId3"/>
          <a:stretch>
            <a:fillRect/>
          </a:stretch>
        </p:blipFill>
        <p:spPr>
          <a:xfrm>
            <a:off x="5615999" y="2253854"/>
            <a:ext cx="6235700" cy="1905000"/>
          </a:xfrm>
          <a:prstGeom prst="rect">
            <a:avLst/>
          </a:prstGeom>
          <a:effectLst>
            <a:softEdge rad="12700"/>
          </a:effectLst>
        </p:spPr>
      </p:pic>
      <p:pic>
        <p:nvPicPr>
          <p:cNvPr id="18" name="Obraz 17">
            <a:extLst>
              <a:ext uri="{FF2B5EF4-FFF2-40B4-BE49-F238E27FC236}">
                <a16:creationId xmlns:a16="http://schemas.microsoft.com/office/drawing/2014/main" id="{D6268B11-9EFF-0B49-AAE2-A4837EAEA193}"/>
              </a:ext>
            </a:extLst>
          </p:cNvPr>
          <p:cNvPicPr>
            <a:picLocks noChangeAspect="1"/>
          </p:cNvPicPr>
          <p:nvPr/>
        </p:nvPicPr>
        <p:blipFill>
          <a:blip r:embed="rId4"/>
          <a:stretch>
            <a:fillRect/>
          </a:stretch>
        </p:blipFill>
        <p:spPr>
          <a:xfrm>
            <a:off x="5615999" y="4322654"/>
            <a:ext cx="2247900" cy="2146300"/>
          </a:xfrm>
          <a:prstGeom prst="rect">
            <a:avLst/>
          </a:prstGeom>
        </p:spPr>
      </p:pic>
    </p:spTree>
    <p:extLst>
      <p:ext uri="{BB962C8B-B14F-4D97-AF65-F5344CB8AC3E}">
        <p14:creationId xmlns:p14="http://schemas.microsoft.com/office/powerpoint/2010/main" val="41548675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A5F740BF-5D63-0B42-BCD5-2D7A5F770738}"/>
              </a:ext>
            </a:extLst>
          </p:cNvPr>
          <p:cNvSpPr>
            <a:spLocks noGrp="1"/>
          </p:cNvSpPr>
          <p:nvPr>
            <p:ph type="body" sz="quarter" idx="10"/>
          </p:nvPr>
        </p:nvSpPr>
        <p:spPr/>
        <p:txBody>
          <a:bodyPr/>
          <a:lstStyle/>
          <a:p>
            <a:pPr marL="342900" indent="-342900">
              <a:buFont typeface="Arial" panose="020B0604020202020204" pitchFamily="34" charset="0"/>
              <a:buChar char="•"/>
            </a:pPr>
            <a:r>
              <a:rPr lang="pl-PL" dirty="0" err="1"/>
              <a:t>Official</a:t>
            </a:r>
            <a:r>
              <a:rPr lang="pl-PL" dirty="0"/>
              <a:t> </a:t>
            </a:r>
            <a:r>
              <a:rPr lang="pl-PL" dirty="0" err="1"/>
              <a:t>helm</a:t>
            </a:r>
            <a:r>
              <a:rPr lang="pl-PL" dirty="0"/>
              <a:t> </a:t>
            </a:r>
            <a:r>
              <a:rPr lang="pl-PL" dirty="0" err="1"/>
              <a:t>repository</a:t>
            </a:r>
            <a:r>
              <a:rPr lang="pl-PL" dirty="0"/>
              <a:t>: </a:t>
            </a:r>
            <a:r>
              <a:rPr lang="pl-PL" dirty="0">
                <a:hlinkClick r:id="rId2"/>
              </a:rPr>
              <a:t>https://github.com/kubernetes/charts</a:t>
            </a:r>
            <a:endParaRPr lang="pl-PL" dirty="0"/>
          </a:p>
          <a:p>
            <a:pPr marL="342900" indent="-342900">
              <a:buFont typeface="Arial" panose="020B0604020202020204" pitchFamily="34" charset="0"/>
              <a:buChar char="•"/>
            </a:pPr>
            <a:r>
              <a:rPr lang="pl-PL" dirty="0" err="1"/>
              <a:t>Github</a:t>
            </a:r>
            <a:r>
              <a:rPr lang="pl-PL" dirty="0"/>
              <a:t> </a:t>
            </a:r>
            <a:r>
              <a:rPr lang="pl-PL" dirty="0" err="1"/>
              <a:t>based</a:t>
            </a:r>
            <a:r>
              <a:rPr lang="pl-PL" dirty="0"/>
              <a:t> </a:t>
            </a:r>
            <a:r>
              <a:rPr lang="pl-PL" dirty="0" err="1"/>
              <a:t>repositories</a:t>
            </a:r>
            <a:r>
              <a:rPr lang="pl-PL" dirty="0"/>
              <a:t>: </a:t>
            </a:r>
            <a:r>
              <a:rPr lang="pl-PL" dirty="0">
                <a:hlinkClick r:id="rId3"/>
              </a:rPr>
              <a:t>https://github.com/kubernetes-helm/monocular/tree/master/deployment/monocular</a:t>
            </a:r>
            <a:endParaRPr lang="pl-PL" dirty="0"/>
          </a:p>
          <a:p>
            <a:pPr marL="342900" indent="-342900">
              <a:buFont typeface="Arial" panose="020B0604020202020204" pitchFamily="34" charset="0"/>
              <a:buChar char="•"/>
            </a:pPr>
            <a:r>
              <a:rPr lang="pl-PL" dirty="0" err="1"/>
              <a:t>Support</a:t>
            </a:r>
            <a:r>
              <a:rPr lang="pl-PL" dirty="0"/>
              <a:t> for </a:t>
            </a:r>
            <a:r>
              <a:rPr lang="pl-PL" dirty="0" err="1"/>
              <a:t>private</a:t>
            </a:r>
            <a:r>
              <a:rPr lang="pl-PL" dirty="0"/>
              <a:t> </a:t>
            </a:r>
            <a:r>
              <a:rPr lang="pl-PL" dirty="0" err="1"/>
              <a:t>repositories</a:t>
            </a:r>
            <a:r>
              <a:rPr lang="pl-PL" dirty="0"/>
              <a:t>: </a:t>
            </a:r>
            <a:r>
              <a:rPr lang="pl-PL" dirty="0">
                <a:hlinkClick r:id="rId4"/>
              </a:rPr>
              <a:t>http://helm-repository.yrd.rot.hybris.com/</a:t>
            </a:r>
            <a:endParaRPr lang="pl-PL" dirty="0"/>
          </a:p>
          <a:p>
            <a:pPr marL="342900" indent="-342900">
              <a:buFont typeface="Arial" panose="020B0604020202020204" pitchFamily="34" charset="0"/>
              <a:buChar char="•"/>
            </a:pPr>
            <a:endParaRPr lang="pl-PL" dirty="0"/>
          </a:p>
        </p:txBody>
      </p:sp>
      <p:sp>
        <p:nvSpPr>
          <p:cNvPr id="7" name="Title"/>
          <p:cNvSpPr>
            <a:spLocks noGrp="1"/>
          </p:cNvSpPr>
          <p:nvPr>
            <p:ph type="title"/>
          </p:nvPr>
        </p:nvSpPr>
        <p:spPr/>
        <p:txBody>
          <a:bodyPr/>
          <a:lstStyle/>
          <a:p>
            <a:r>
              <a:rPr lang="en-US" dirty="0"/>
              <a:t>The helm </a:t>
            </a:r>
            <a:r>
              <a:rPr lang="en-US" dirty="0">
                <a:solidFill>
                  <a:schemeClr val="accent1"/>
                </a:solidFill>
              </a:rPr>
              <a:t>repo</a:t>
            </a:r>
          </a:p>
        </p:txBody>
      </p:sp>
      <p:pic>
        <p:nvPicPr>
          <p:cNvPr id="3" name="Obraz 2">
            <a:extLst>
              <a:ext uri="{FF2B5EF4-FFF2-40B4-BE49-F238E27FC236}">
                <a16:creationId xmlns:a16="http://schemas.microsoft.com/office/drawing/2014/main" id="{5B909DCF-8482-E64E-9D91-CD70C49C1BCF}"/>
              </a:ext>
            </a:extLst>
          </p:cNvPr>
          <p:cNvPicPr>
            <a:picLocks noChangeAspect="1"/>
          </p:cNvPicPr>
          <p:nvPr/>
        </p:nvPicPr>
        <p:blipFill>
          <a:blip r:embed="rId5"/>
          <a:stretch>
            <a:fillRect/>
          </a:stretch>
        </p:blipFill>
        <p:spPr>
          <a:xfrm>
            <a:off x="1587" y="0"/>
            <a:ext cx="12192000" cy="6858000"/>
          </a:xfrm>
          <a:prstGeom prst="rect">
            <a:avLst/>
          </a:prstGeom>
        </p:spPr>
      </p:pic>
    </p:spTree>
    <p:extLst>
      <p:ext uri="{BB962C8B-B14F-4D97-AF65-F5344CB8AC3E}">
        <p14:creationId xmlns:p14="http://schemas.microsoft.com/office/powerpoint/2010/main" val="40634066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p:cNvSpPr>
            <a:spLocks noGrp="1"/>
          </p:cNvSpPr>
          <p:nvPr>
            <p:ph type="ctrTitle"/>
          </p:nvPr>
        </p:nvSpPr>
        <p:spPr/>
        <p:txBody>
          <a:bodyPr/>
          <a:lstStyle/>
          <a:p>
            <a:r>
              <a:rPr lang="en-US" dirty="0"/>
              <a:t>Lets </a:t>
            </a:r>
            <a:r>
              <a:rPr lang="en-US" dirty="0">
                <a:solidFill>
                  <a:schemeClr val="accent1"/>
                </a:solidFill>
              </a:rPr>
              <a:t>improve</a:t>
            </a:r>
            <a:r>
              <a:rPr lang="en-US" dirty="0"/>
              <a:t> the previous deployments</a:t>
            </a:r>
          </a:p>
        </p:txBody>
      </p:sp>
    </p:spTree>
    <p:extLst>
      <p:ext uri="{BB962C8B-B14F-4D97-AF65-F5344CB8AC3E}">
        <p14:creationId xmlns:p14="http://schemas.microsoft.com/office/powerpoint/2010/main" val="8540154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p:cNvSpPr>
            <a:spLocks noGrp="1"/>
          </p:cNvSpPr>
          <p:nvPr>
            <p:ph type="ctrTitle"/>
          </p:nvPr>
        </p:nvSpPr>
        <p:spPr/>
        <p:txBody>
          <a:bodyPr/>
          <a:lstStyle/>
          <a:p>
            <a:r>
              <a:rPr lang="en-US" dirty="0"/>
              <a:t>Some more </a:t>
            </a:r>
            <a:r>
              <a:rPr lang="en-US" dirty="0">
                <a:solidFill>
                  <a:schemeClr val="accent1"/>
                </a:solidFill>
              </a:rPr>
              <a:t>advanced</a:t>
            </a:r>
            <a:r>
              <a:rPr lang="en-US" dirty="0"/>
              <a:t> examples</a:t>
            </a:r>
          </a:p>
        </p:txBody>
      </p:sp>
    </p:spTree>
    <p:extLst>
      <p:ext uri="{BB962C8B-B14F-4D97-AF65-F5344CB8AC3E}">
        <p14:creationId xmlns:p14="http://schemas.microsoft.com/office/powerpoint/2010/main" val="174469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ymbol zastępczy tekstu 3">
            <a:extLst>
              <a:ext uri="{FF2B5EF4-FFF2-40B4-BE49-F238E27FC236}">
                <a16:creationId xmlns:a16="http://schemas.microsoft.com/office/drawing/2014/main" id="{CF0BF199-89A4-3442-9D98-ACF0C0EACDA9}"/>
              </a:ext>
            </a:extLst>
          </p:cNvPr>
          <p:cNvSpPr>
            <a:spLocks noGrp="1"/>
          </p:cNvSpPr>
          <p:nvPr>
            <p:ph type="body" sz="quarter" idx="10"/>
          </p:nvPr>
        </p:nvSpPr>
        <p:spPr/>
        <p:txBody>
          <a:bodyPr/>
          <a:lstStyle/>
          <a:p>
            <a:pPr marL="342900" indent="-342900">
              <a:buFont typeface="Arial" panose="020B0604020202020204" pitchFamily="34" charset="0"/>
              <a:buChar char="•"/>
            </a:pPr>
            <a:r>
              <a:rPr lang="pl-PL" dirty="0" err="1"/>
              <a:t>View</a:t>
            </a:r>
            <a:r>
              <a:rPr lang="pl-PL" dirty="0"/>
              <a:t> </a:t>
            </a:r>
            <a:r>
              <a:rPr lang="pl-PL" dirty="0" err="1"/>
              <a:t>avaliable</a:t>
            </a:r>
            <a:r>
              <a:rPr lang="pl-PL" dirty="0"/>
              <a:t> </a:t>
            </a:r>
            <a:r>
              <a:rPr lang="pl-PL" dirty="0" err="1"/>
              <a:t>charts</a:t>
            </a:r>
            <a:r>
              <a:rPr lang="pl-PL" dirty="0"/>
              <a:t> (</a:t>
            </a:r>
            <a:r>
              <a:rPr lang="pl-PL" dirty="0" err="1"/>
              <a:t>official</a:t>
            </a:r>
            <a:r>
              <a:rPr lang="pl-PL" dirty="0"/>
              <a:t> and </a:t>
            </a:r>
            <a:r>
              <a:rPr lang="pl-PL" dirty="0" err="1"/>
              <a:t>private</a:t>
            </a:r>
            <a:r>
              <a:rPr lang="pl-PL" dirty="0"/>
              <a:t> </a:t>
            </a:r>
            <a:r>
              <a:rPr lang="pl-PL" dirty="0" err="1"/>
              <a:t>repos</a:t>
            </a:r>
            <a:r>
              <a:rPr lang="pl-PL" dirty="0"/>
              <a:t>)</a:t>
            </a:r>
          </a:p>
          <a:p>
            <a:pPr marL="342900" indent="-342900">
              <a:buFont typeface="Arial" panose="020B0604020202020204" pitchFamily="34" charset="0"/>
              <a:buChar char="•"/>
            </a:pPr>
            <a:r>
              <a:rPr lang="pl-PL" dirty="0" err="1"/>
              <a:t>View</a:t>
            </a:r>
            <a:r>
              <a:rPr lang="pl-PL" dirty="0"/>
              <a:t> </a:t>
            </a:r>
            <a:r>
              <a:rPr lang="pl-PL" dirty="0" err="1"/>
              <a:t>running</a:t>
            </a:r>
            <a:r>
              <a:rPr lang="pl-PL" dirty="0"/>
              <a:t> </a:t>
            </a:r>
            <a:r>
              <a:rPr lang="pl-PL" dirty="0" err="1"/>
              <a:t>deployments</a:t>
            </a:r>
            <a:endParaRPr lang="pl-PL" dirty="0"/>
          </a:p>
          <a:p>
            <a:pPr marL="342900" indent="-342900">
              <a:buFont typeface="Arial" panose="020B0604020202020204" pitchFamily="34" charset="0"/>
              <a:buChar char="•"/>
            </a:pPr>
            <a:r>
              <a:rPr lang="pl-PL" dirty="0" err="1"/>
              <a:t>Install</a:t>
            </a:r>
            <a:r>
              <a:rPr lang="pl-PL" dirty="0"/>
              <a:t> &amp; </a:t>
            </a:r>
            <a:r>
              <a:rPr lang="pl-PL" dirty="0" err="1"/>
              <a:t>delete</a:t>
            </a:r>
            <a:r>
              <a:rPr lang="pl-PL" dirty="0"/>
              <a:t> </a:t>
            </a:r>
            <a:r>
              <a:rPr lang="pl-PL" dirty="0" err="1"/>
              <a:t>deployments</a:t>
            </a:r>
            <a:endParaRPr lang="pl-PL" dirty="0"/>
          </a:p>
          <a:p>
            <a:pPr marL="342900" indent="-342900">
              <a:buFont typeface="Arial" panose="020B0604020202020204" pitchFamily="34" charset="0"/>
              <a:buChar char="•"/>
            </a:pPr>
            <a:endParaRPr lang="pl-PL" dirty="0"/>
          </a:p>
        </p:txBody>
      </p:sp>
      <p:sp>
        <p:nvSpPr>
          <p:cNvPr id="3" name="Tytuł 2">
            <a:extLst>
              <a:ext uri="{FF2B5EF4-FFF2-40B4-BE49-F238E27FC236}">
                <a16:creationId xmlns:a16="http://schemas.microsoft.com/office/drawing/2014/main" id="{6CF2A445-4E3B-F24D-B0AD-A1569C6B675F}"/>
              </a:ext>
            </a:extLst>
          </p:cNvPr>
          <p:cNvSpPr>
            <a:spLocks noGrp="1"/>
          </p:cNvSpPr>
          <p:nvPr>
            <p:ph type="title"/>
          </p:nvPr>
        </p:nvSpPr>
        <p:spPr/>
        <p:txBody>
          <a:bodyPr/>
          <a:lstStyle/>
          <a:p>
            <a:r>
              <a:rPr lang="pl-PL" dirty="0" err="1"/>
              <a:t>Monocular</a:t>
            </a:r>
            <a:r>
              <a:rPr lang="pl-PL" dirty="0"/>
              <a:t> – The </a:t>
            </a:r>
            <a:r>
              <a:rPr lang="pl-PL" dirty="0" err="1"/>
              <a:t>helm</a:t>
            </a:r>
            <a:r>
              <a:rPr lang="pl-PL" dirty="0"/>
              <a:t> </a:t>
            </a:r>
            <a:r>
              <a:rPr lang="pl-PL" dirty="0" err="1">
                <a:solidFill>
                  <a:schemeClr val="accent1"/>
                </a:solidFill>
              </a:rPr>
              <a:t>WebUI</a:t>
            </a:r>
            <a:endParaRPr lang="pl-PL" dirty="0">
              <a:solidFill>
                <a:schemeClr val="accent1"/>
              </a:solidFill>
            </a:endParaRPr>
          </a:p>
        </p:txBody>
      </p:sp>
      <p:pic>
        <p:nvPicPr>
          <p:cNvPr id="8" name="monocular_rNUGYV.mp4">
            <a:hlinkClick r:id="" action="ppaction://media"/>
            <a:extLst>
              <a:ext uri="{FF2B5EF4-FFF2-40B4-BE49-F238E27FC236}">
                <a16:creationId xmlns:a16="http://schemas.microsoft.com/office/drawing/2014/main" id="{9B8E4FB7-BC05-D34E-83F5-513411E837F5}"/>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023514" y="1620000"/>
            <a:ext cx="5666963" cy="4716000"/>
          </a:xfrm>
          <a:prstGeom prst="rect">
            <a:avLst/>
          </a:prstGeom>
        </p:spPr>
      </p:pic>
    </p:spTree>
    <p:extLst>
      <p:ext uri="{BB962C8B-B14F-4D97-AF65-F5344CB8AC3E}">
        <p14:creationId xmlns:p14="http://schemas.microsoft.com/office/powerpoint/2010/main" val="2865787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0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6E4D3071-3DAD-3441-99BB-1A697D99A294}"/>
              </a:ext>
            </a:extLst>
          </p:cNvPr>
          <p:cNvSpPr>
            <a:spLocks noGrp="1"/>
          </p:cNvSpPr>
          <p:nvPr>
            <p:ph type="body" sz="quarter" idx="10"/>
          </p:nvPr>
        </p:nvSpPr>
        <p:spPr/>
        <p:txBody>
          <a:bodyPr/>
          <a:lstStyle/>
          <a:p>
            <a:pPr marL="342900" indent="-342900">
              <a:buFont typeface="Arial" panose="020B0604020202020204" pitchFamily="34" charset="0"/>
              <a:buChar char="•"/>
            </a:pPr>
            <a:r>
              <a:rPr lang="pl-PL" dirty="0" err="1"/>
              <a:t>Our</a:t>
            </a:r>
            <a:r>
              <a:rPr lang="pl-PL" dirty="0"/>
              <a:t> </a:t>
            </a:r>
            <a:r>
              <a:rPr lang="pl-PL" dirty="0" err="1"/>
              <a:t>custom</a:t>
            </a:r>
            <a:r>
              <a:rPr lang="pl-PL" dirty="0"/>
              <a:t> </a:t>
            </a:r>
            <a:r>
              <a:rPr lang="pl-PL" dirty="0" err="1"/>
              <a:t>build</a:t>
            </a:r>
            <a:r>
              <a:rPr lang="pl-PL" dirty="0"/>
              <a:t> </a:t>
            </a:r>
            <a:r>
              <a:rPr lang="pl-PL" dirty="0" err="1"/>
              <a:t>solution</a:t>
            </a:r>
            <a:endParaRPr lang="pl-PL" dirty="0"/>
          </a:p>
          <a:p>
            <a:pPr marL="342900" indent="-342900">
              <a:buFont typeface="Arial" panose="020B0604020202020204" pitchFamily="34" charset="0"/>
              <a:buChar char="•"/>
            </a:pPr>
            <a:r>
              <a:rPr lang="pl-PL" dirty="0" err="1"/>
              <a:t>Enables</a:t>
            </a:r>
            <a:r>
              <a:rPr lang="pl-PL" dirty="0"/>
              <a:t> log </a:t>
            </a:r>
            <a:r>
              <a:rPr lang="pl-PL" dirty="0" err="1"/>
              <a:t>aggregation</a:t>
            </a:r>
            <a:r>
              <a:rPr lang="pl-PL" dirty="0"/>
              <a:t> and </a:t>
            </a:r>
            <a:r>
              <a:rPr lang="pl-PL" dirty="0" err="1"/>
              <a:t>analytics</a:t>
            </a:r>
            <a:r>
              <a:rPr lang="pl-PL" dirty="0"/>
              <a:t> for </a:t>
            </a:r>
            <a:r>
              <a:rPr lang="pl-PL" dirty="0" err="1"/>
              <a:t>cluster</a:t>
            </a:r>
            <a:endParaRPr lang="pl-PL" dirty="0"/>
          </a:p>
          <a:p>
            <a:pPr marL="342900" indent="-342900">
              <a:buFont typeface="Arial" panose="020B0604020202020204" pitchFamily="34" charset="0"/>
              <a:buChar char="•"/>
            </a:pPr>
            <a:r>
              <a:rPr lang="pl-PL" dirty="0"/>
              <a:t>Access to </a:t>
            </a:r>
            <a:r>
              <a:rPr lang="pl-PL" dirty="0" err="1"/>
              <a:t>kubernetes</a:t>
            </a:r>
            <a:r>
              <a:rPr lang="pl-PL" dirty="0"/>
              <a:t> </a:t>
            </a:r>
            <a:r>
              <a:rPr lang="pl-PL" dirty="0" err="1"/>
              <a:t>metadata</a:t>
            </a:r>
            <a:r>
              <a:rPr lang="pl-PL" dirty="0"/>
              <a:t> (manifest </a:t>
            </a:r>
            <a:r>
              <a:rPr lang="pl-PL" dirty="0" err="1"/>
              <a:t>labels</a:t>
            </a:r>
            <a:r>
              <a:rPr lang="pl-PL" dirty="0"/>
              <a:t>, </a:t>
            </a:r>
            <a:r>
              <a:rPr lang="pl-PL" dirty="0" err="1"/>
              <a:t>node</a:t>
            </a:r>
            <a:r>
              <a:rPr lang="pl-PL" dirty="0"/>
              <a:t> </a:t>
            </a:r>
            <a:r>
              <a:rPr lang="pl-PL" dirty="0" err="1"/>
              <a:t>labels</a:t>
            </a:r>
            <a:r>
              <a:rPr lang="pl-PL" dirty="0"/>
              <a:t>, </a:t>
            </a:r>
            <a:r>
              <a:rPr lang="pl-PL" dirty="0" err="1"/>
              <a:t>docker</a:t>
            </a:r>
            <a:r>
              <a:rPr lang="pl-PL"/>
              <a:t> info)</a:t>
            </a:r>
          </a:p>
          <a:p>
            <a:pPr marL="342900" indent="-342900">
              <a:buFont typeface="Arial" panose="020B0604020202020204" pitchFamily="34" charset="0"/>
              <a:buChar char="•"/>
            </a:pPr>
            <a:endParaRPr lang="pl-PL" dirty="0"/>
          </a:p>
          <a:p>
            <a:pPr marL="342900" indent="-342900">
              <a:buFont typeface="Arial" panose="020B0604020202020204" pitchFamily="34" charset="0"/>
              <a:buChar char="•"/>
            </a:pPr>
            <a:endParaRPr lang="pl-PL" dirty="0"/>
          </a:p>
        </p:txBody>
      </p:sp>
      <p:sp>
        <p:nvSpPr>
          <p:cNvPr id="3" name="Tytuł 2">
            <a:extLst>
              <a:ext uri="{FF2B5EF4-FFF2-40B4-BE49-F238E27FC236}">
                <a16:creationId xmlns:a16="http://schemas.microsoft.com/office/drawing/2014/main" id="{F036B894-702C-BD45-9BE2-6F841E6109AC}"/>
              </a:ext>
            </a:extLst>
          </p:cNvPr>
          <p:cNvSpPr>
            <a:spLocks noGrp="1"/>
          </p:cNvSpPr>
          <p:nvPr>
            <p:ph type="title"/>
          </p:nvPr>
        </p:nvSpPr>
        <p:spPr/>
        <p:txBody>
          <a:bodyPr/>
          <a:lstStyle/>
          <a:p>
            <a:r>
              <a:rPr lang="pl-PL" dirty="0"/>
              <a:t>EFK – Complete </a:t>
            </a:r>
            <a:r>
              <a:rPr lang="pl-PL" dirty="0" err="1">
                <a:solidFill>
                  <a:schemeClr val="accent1"/>
                </a:solidFill>
              </a:rPr>
              <a:t>logging</a:t>
            </a:r>
            <a:r>
              <a:rPr lang="pl-PL" dirty="0"/>
              <a:t> </a:t>
            </a:r>
            <a:r>
              <a:rPr lang="pl-PL" dirty="0" err="1"/>
              <a:t>solution</a:t>
            </a:r>
            <a:endParaRPr lang="pl-PL" dirty="0"/>
          </a:p>
        </p:txBody>
      </p:sp>
      <p:pic>
        <p:nvPicPr>
          <p:cNvPr id="6" name="Obraz 5">
            <a:extLst>
              <a:ext uri="{FF2B5EF4-FFF2-40B4-BE49-F238E27FC236}">
                <a16:creationId xmlns:a16="http://schemas.microsoft.com/office/drawing/2014/main" id="{5E713ED3-6290-EC47-92B5-39267D000E84}"/>
              </a:ext>
            </a:extLst>
          </p:cNvPr>
          <p:cNvPicPr>
            <a:picLocks noChangeAspect="1"/>
          </p:cNvPicPr>
          <p:nvPr/>
        </p:nvPicPr>
        <p:blipFill>
          <a:blip r:embed="rId2"/>
          <a:stretch>
            <a:fillRect/>
          </a:stretch>
        </p:blipFill>
        <p:spPr>
          <a:xfrm>
            <a:off x="5955500" y="1620000"/>
            <a:ext cx="5734977" cy="3000110"/>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6321050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laceholder Partner logo"/>
          <p:cNvSpPr/>
          <p:nvPr/>
        </p:nvSpPr>
        <p:spPr bwMode="gray">
          <a:xfrm>
            <a:off x="504000" y="5944029"/>
            <a:ext cx="944661" cy="402796"/>
          </a:xfrm>
          <a:prstGeom prst="rect">
            <a:avLst/>
          </a:prstGeom>
          <a:solidFill>
            <a:schemeClr val="tx2"/>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r>
              <a:rPr lang="en-US" sz="1100" kern="0" dirty="0">
                <a:solidFill>
                  <a:sysClr val="windowText" lastClr="000000"/>
                </a:solidFill>
                <a:ea typeface="Arial Unicode MS" pitchFamily="34" charset="-128"/>
                <a:cs typeface="Arial Unicode MS" pitchFamily="34" charset="-128"/>
              </a:rPr>
              <a:t>Partner logo</a:t>
            </a:r>
          </a:p>
        </p:txBody>
      </p:sp>
      <p:sp>
        <p:nvSpPr>
          <p:cNvPr id="2" name="Thank you"/>
          <p:cNvSpPr>
            <a:spLocks noGrp="1"/>
          </p:cNvSpPr>
          <p:nvPr>
            <p:ph type="ctrTitle"/>
          </p:nvPr>
        </p:nvSpPr>
        <p:spPr>
          <a:xfrm>
            <a:off x="504000" y="1467009"/>
            <a:ext cx="5593588" cy="923116"/>
          </a:xfrm>
        </p:spPr>
        <p:txBody>
          <a:bodyPr/>
          <a:lstStyle/>
          <a:p>
            <a:r>
              <a:rPr lang="en-US" dirty="0"/>
              <a:t>Thank you.</a:t>
            </a:r>
          </a:p>
        </p:txBody>
      </p:sp>
      <p:sp>
        <p:nvSpPr>
          <p:cNvPr id="6" name="Symbol zastępczy tekstu 5">
            <a:extLst>
              <a:ext uri="{FF2B5EF4-FFF2-40B4-BE49-F238E27FC236}">
                <a16:creationId xmlns:a16="http://schemas.microsoft.com/office/drawing/2014/main" id="{B9F96538-6E3B-AF47-A105-C842EE8D51AE}"/>
              </a:ext>
            </a:extLst>
          </p:cNvPr>
          <p:cNvSpPr>
            <a:spLocks noGrp="1"/>
          </p:cNvSpPr>
          <p:nvPr>
            <p:ph type="body" sz="quarter" idx="10"/>
          </p:nvPr>
        </p:nvSpPr>
        <p:spPr/>
        <p:txBody>
          <a:bodyPr/>
          <a:lstStyle/>
          <a:p>
            <a:endParaRPr lang="pl-PL"/>
          </a:p>
        </p:txBody>
      </p:sp>
    </p:spTree>
    <p:extLst>
      <p:ext uri="{BB962C8B-B14F-4D97-AF65-F5344CB8AC3E}">
        <p14:creationId xmlns:p14="http://schemas.microsoft.com/office/powerpoint/2010/main" val="18818512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p:cNvSpPr>
            <a:spLocks noGrp="1"/>
          </p:cNvSpPr>
          <p:nvPr>
            <p:ph type="title"/>
          </p:nvPr>
        </p:nvSpPr>
        <p:spPr>
          <a:xfrm>
            <a:off x="504001" y="504000"/>
            <a:ext cx="11186476" cy="738664"/>
          </a:xfrm>
        </p:spPr>
        <p:txBody>
          <a:bodyPr/>
          <a:lstStyle/>
          <a:p>
            <a:br>
              <a:rPr lang="en-US" dirty="0"/>
            </a:br>
            <a:endParaRPr lang="en-US" dirty="0"/>
          </a:p>
        </p:txBody>
      </p:sp>
      <p:sp>
        <p:nvSpPr>
          <p:cNvPr id="2" name="TextBox 1">
            <a:extLst>
              <a:ext uri="{FF2B5EF4-FFF2-40B4-BE49-F238E27FC236}">
                <a16:creationId xmlns:a16="http://schemas.microsoft.com/office/drawing/2014/main" id="{835E1CC6-3732-B047-A4D0-FF0AC727CFD9}"/>
              </a:ext>
            </a:extLst>
          </p:cNvPr>
          <p:cNvSpPr txBox="1"/>
          <p:nvPr/>
        </p:nvSpPr>
        <p:spPr>
          <a:xfrm>
            <a:off x="2934068" y="1452109"/>
            <a:ext cx="6424836" cy="1107996"/>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dirty="0" err="1"/>
              <a:t>Devops</a:t>
            </a:r>
            <a:r>
              <a:rPr lang="en-US" sz="1800" dirty="0"/>
              <a:t> Community Chapter 1 – building docker containers</a:t>
            </a:r>
          </a:p>
          <a:p>
            <a:pPr fontAlgn="base">
              <a:spcBef>
                <a:spcPct val="50000"/>
              </a:spcBef>
              <a:spcAft>
                <a:spcPct val="0"/>
              </a:spcAft>
              <a:buClr>
                <a:srgbClr val="F0AB00"/>
              </a:buClr>
              <a:buSzPct val="80000"/>
            </a:pPr>
            <a:endParaRPr lang="en-US" sz="1800" kern="0" dirty="0">
              <a:ea typeface="Arial Unicode MS" pitchFamily="34" charset="-128"/>
              <a:cs typeface="Arial Unicode MS" pitchFamily="34" charset="-128"/>
            </a:endParaRPr>
          </a:p>
          <a:p>
            <a:pPr fontAlgn="base">
              <a:spcBef>
                <a:spcPct val="50000"/>
              </a:spcBef>
              <a:spcAft>
                <a:spcPct val="0"/>
              </a:spcAft>
              <a:buClr>
                <a:srgbClr val="F0AB00"/>
              </a:buClr>
              <a:buSzPct val="80000"/>
            </a:pPr>
            <a:r>
              <a:rPr lang="en-US" sz="1800" dirty="0" err="1"/>
              <a:t>Devops</a:t>
            </a:r>
            <a:r>
              <a:rPr lang="en-US" sz="1800" dirty="0"/>
              <a:t> Community Chapter 2 – provisioning and orchestration</a:t>
            </a:r>
            <a:endParaRPr lang="en-US" sz="1800" kern="0" dirty="0">
              <a:ea typeface="Arial Unicode MS" pitchFamily="34" charset="-128"/>
              <a:cs typeface="Arial Unicode MS" pitchFamily="34" charset="-128"/>
            </a:endParaRPr>
          </a:p>
        </p:txBody>
      </p:sp>
    </p:spTree>
    <p:extLst>
      <p:ext uri="{BB962C8B-B14F-4D97-AF65-F5344CB8AC3E}">
        <p14:creationId xmlns:p14="http://schemas.microsoft.com/office/powerpoint/2010/main" val="20663319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genda items"/>
          <p:cNvSpPr>
            <a:spLocks noGrp="1"/>
          </p:cNvSpPr>
          <p:nvPr>
            <p:ph type="body" sz="quarter" idx="10"/>
          </p:nvPr>
        </p:nvSpPr>
        <p:spPr/>
        <p:txBody>
          <a:bodyPr/>
          <a:lstStyle/>
          <a:p>
            <a:r>
              <a:rPr lang="en-US" dirty="0"/>
              <a:t>Evolution of deployment mechanisms</a:t>
            </a:r>
          </a:p>
          <a:p>
            <a:pPr lvl="1"/>
            <a:r>
              <a:rPr lang="en-US" dirty="0"/>
              <a:t>From servers to containers</a:t>
            </a:r>
          </a:p>
          <a:p>
            <a:pPr lvl="1"/>
            <a:r>
              <a:rPr lang="en-US" dirty="0"/>
              <a:t>From containers, where?</a:t>
            </a:r>
          </a:p>
          <a:p>
            <a:r>
              <a:rPr lang="en-US" dirty="0"/>
              <a:t>Kubernetes automatization</a:t>
            </a:r>
          </a:p>
          <a:p>
            <a:pPr lvl="1"/>
            <a:r>
              <a:rPr lang="en-US" dirty="0"/>
              <a:t>Smarter deployments</a:t>
            </a:r>
          </a:p>
          <a:p>
            <a:pPr lvl="1"/>
            <a:r>
              <a:rPr lang="en-US" dirty="0"/>
              <a:t>Autoscaling</a:t>
            </a:r>
          </a:p>
          <a:p>
            <a:r>
              <a:rPr lang="en-US" dirty="0"/>
              <a:t>Helm – deploying simple</a:t>
            </a:r>
          </a:p>
          <a:p>
            <a:pPr lvl="1"/>
            <a:r>
              <a:rPr lang="en-US" dirty="0"/>
              <a:t>How to automate the automat?</a:t>
            </a:r>
          </a:p>
        </p:txBody>
      </p:sp>
      <p:sp>
        <p:nvSpPr>
          <p:cNvPr id="2" name="Agenda"/>
          <p:cNvSpPr>
            <a:spLocks noGrp="1"/>
          </p:cNvSpPr>
          <p:nvPr>
            <p:ph type="title"/>
          </p:nvPr>
        </p:nvSpPr>
        <p:spPr/>
        <p:txBody>
          <a:bodyPr/>
          <a:lstStyle/>
          <a:p>
            <a:r>
              <a:rPr lang="en-US" dirty="0"/>
              <a:t>Agenda</a:t>
            </a:r>
          </a:p>
        </p:txBody>
      </p:sp>
    </p:spTree>
    <p:extLst>
      <p:ext uri="{BB962C8B-B14F-4D97-AF65-F5344CB8AC3E}">
        <p14:creationId xmlns:p14="http://schemas.microsoft.com/office/powerpoint/2010/main" val="16352586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5A2694-2CA5-CC49-BDB1-176E41589495}"/>
              </a:ext>
            </a:extLst>
          </p:cNvPr>
          <p:cNvSpPr>
            <a:spLocks noGrp="1"/>
          </p:cNvSpPr>
          <p:nvPr>
            <p:ph type="title"/>
          </p:nvPr>
        </p:nvSpPr>
        <p:spPr/>
        <p:txBody>
          <a:bodyPr/>
          <a:lstStyle/>
          <a:p>
            <a:r>
              <a:rPr lang="en-US" dirty="0"/>
              <a:t>In VM world</a:t>
            </a:r>
          </a:p>
        </p:txBody>
      </p:sp>
      <p:pic>
        <p:nvPicPr>
          <p:cNvPr id="3" name="Picture 2">
            <a:extLst>
              <a:ext uri="{FF2B5EF4-FFF2-40B4-BE49-F238E27FC236}">
                <a16:creationId xmlns:a16="http://schemas.microsoft.com/office/drawing/2014/main" id="{E4380D8D-1FBF-B446-BA5A-95A6E0E68594}"/>
              </a:ext>
            </a:extLst>
          </p:cNvPr>
          <p:cNvPicPr>
            <a:picLocks noChangeAspect="1"/>
          </p:cNvPicPr>
          <p:nvPr/>
        </p:nvPicPr>
        <p:blipFill>
          <a:blip r:embed="rId3"/>
          <a:stretch>
            <a:fillRect/>
          </a:stretch>
        </p:blipFill>
        <p:spPr>
          <a:xfrm>
            <a:off x="2683741" y="2593734"/>
            <a:ext cx="2463800" cy="825500"/>
          </a:xfrm>
          <a:prstGeom prst="rect">
            <a:avLst/>
          </a:prstGeom>
        </p:spPr>
      </p:pic>
      <p:pic>
        <p:nvPicPr>
          <p:cNvPr id="5" name="Picture 4">
            <a:extLst>
              <a:ext uri="{FF2B5EF4-FFF2-40B4-BE49-F238E27FC236}">
                <a16:creationId xmlns:a16="http://schemas.microsoft.com/office/drawing/2014/main" id="{EB88BE86-96CF-874F-BCDF-3411E7FE185F}"/>
              </a:ext>
            </a:extLst>
          </p:cNvPr>
          <p:cNvPicPr>
            <a:picLocks noChangeAspect="1"/>
          </p:cNvPicPr>
          <p:nvPr/>
        </p:nvPicPr>
        <p:blipFill>
          <a:blip r:embed="rId4"/>
          <a:stretch>
            <a:fillRect/>
          </a:stretch>
        </p:blipFill>
        <p:spPr>
          <a:xfrm>
            <a:off x="6766560" y="2593734"/>
            <a:ext cx="3068109" cy="842708"/>
          </a:xfrm>
          <a:prstGeom prst="rect">
            <a:avLst/>
          </a:prstGeom>
        </p:spPr>
      </p:pic>
      <p:sp>
        <p:nvSpPr>
          <p:cNvPr id="7" name="Plus 6">
            <a:extLst>
              <a:ext uri="{FF2B5EF4-FFF2-40B4-BE49-F238E27FC236}">
                <a16:creationId xmlns:a16="http://schemas.microsoft.com/office/drawing/2014/main" id="{FDC89AEA-7850-814B-91E1-97EEF02399C2}"/>
              </a:ext>
            </a:extLst>
          </p:cNvPr>
          <p:cNvSpPr/>
          <p:nvPr/>
        </p:nvSpPr>
        <p:spPr bwMode="gray">
          <a:xfrm>
            <a:off x="5511625" y="2516897"/>
            <a:ext cx="1002687" cy="996381"/>
          </a:xfrm>
          <a:prstGeom prst="mathPlus">
            <a:avLst/>
          </a:prstGeom>
          <a:solidFill>
            <a:schemeClr val="tx1"/>
          </a:solid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3014376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p:cNvSpPr>
            <a:spLocks noGrp="1"/>
          </p:cNvSpPr>
          <p:nvPr>
            <p:ph type="title"/>
          </p:nvPr>
        </p:nvSpPr>
        <p:spPr>
          <a:xfrm>
            <a:off x="504001" y="504000"/>
            <a:ext cx="11186476" cy="369332"/>
          </a:xfrm>
        </p:spPr>
        <p:txBody>
          <a:bodyPr/>
          <a:lstStyle/>
          <a:p>
            <a:r>
              <a:rPr lang="en-US" dirty="0"/>
              <a:t>Docker</a:t>
            </a:r>
          </a:p>
        </p:txBody>
      </p:sp>
      <p:sp>
        <p:nvSpPr>
          <p:cNvPr id="6" name="Text Placeholder">
            <a:extLst>
              <a:ext uri="{FF2B5EF4-FFF2-40B4-BE49-F238E27FC236}">
                <a16:creationId xmlns:a16="http://schemas.microsoft.com/office/drawing/2014/main" id="{9F259361-7A5C-7849-877A-D66A0093DF24}"/>
              </a:ext>
            </a:extLst>
          </p:cNvPr>
          <p:cNvSpPr txBox="1">
            <a:spLocks/>
          </p:cNvSpPr>
          <p:nvPr/>
        </p:nvSpPr>
        <p:spPr>
          <a:xfrm>
            <a:off x="503999" y="1620000"/>
            <a:ext cx="6635355" cy="4716000"/>
          </a:xfrm>
          <a:prstGeom prst="rect">
            <a:avLst/>
          </a:prstGeom>
        </p:spPr>
        <p:txBody>
          <a:bodyPr/>
          <a:lst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r>
              <a:rPr lang="en-US" sz="2400" dirty="0"/>
              <a:t>Can get a bit hard to maintain</a:t>
            </a:r>
          </a:p>
        </p:txBody>
      </p:sp>
      <p:pic>
        <p:nvPicPr>
          <p:cNvPr id="9" name="Picture 8">
            <a:extLst>
              <a:ext uri="{FF2B5EF4-FFF2-40B4-BE49-F238E27FC236}">
                <a16:creationId xmlns:a16="http://schemas.microsoft.com/office/drawing/2014/main" id="{F54DA7D4-2155-264A-93D2-209718665E28}"/>
              </a:ext>
            </a:extLst>
          </p:cNvPr>
          <p:cNvPicPr>
            <a:picLocks noChangeAspect="1"/>
          </p:cNvPicPr>
          <p:nvPr/>
        </p:nvPicPr>
        <p:blipFill>
          <a:blip r:embed="rId2"/>
          <a:stretch>
            <a:fillRect/>
          </a:stretch>
        </p:blipFill>
        <p:spPr>
          <a:xfrm>
            <a:off x="7512177" y="792546"/>
            <a:ext cx="4178300" cy="1701800"/>
          </a:xfrm>
          <a:prstGeom prst="rect">
            <a:avLst/>
          </a:prstGeom>
        </p:spPr>
      </p:pic>
    </p:spTree>
    <p:extLst>
      <p:ext uri="{BB962C8B-B14F-4D97-AF65-F5344CB8AC3E}">
        <p14:creationId xmlns:p14="http://schemas.microsoft.com/office/powerpoint/2010/main" val="26080489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p:cNvSpPr>
            <a:spLocks noGrp="1"/>
          </p:cNvSpPr>
          <p:nvPr>
            <p:ph type="title"/>
          </p:nvPr>
        </p:nvSpPr>
        <p:spPr>
          <a:xfrm>
            <a:off x="504001" y="504000"/>
            <a:ext cx="11186476" cy="369332"/>
          </a:xfrm>
        </p:spPr>
        <p:txBody>
          <a:bodyPr/>
          <a:lstStyle/>
          <a:p>
            <a:r>
              <a:rPr lang="en-US" dirty="0"/>
              <a:t>Docker Compose</a:t>
            </a:r>
          </a:p>
        </p:txBody>
      </p:sp>
      <p:pic>
        <p:nvPicPr>
          <p:cNvPr id="3" name="Picture 2">
            <a:extLst>
              <a:ext uri="{FF2B5EF4-FFF2-40B4-BE49-F238E27FC236}">
                <a16:creationId xmlns:a16="http://schemas.microsoft.com/office/drawing/2014/main" id="{C68A147E-FC2C-F749-B91F-B179D088B012}"/>
              </a:ext>
            </a:extLst>
          </p:cNvPr>
          <p:cNvPicPr>
            <a:picLocks noChangeAspect="1"/>
          </p:cNvPicPr>
          <p:nvPr/>
        </p:nvPicPr>
        <p:blipFill>
          <a:blip r:embed="rId2"/>
          <a:stretch>
            <a:fillRect/>
          </a:stretch>
        </p:blipFill>
        <p:spPr>
          <a:xfrm>
            <a:off x="7366637" y="504000"/>
            <a:ext cx="4230406" cy="5580185"/>
          </a:xfrm>
          <a:prstGeom prst="rect">
            <a:avLst/>
          </a:prstGeom>
        </p:spPr>
      </p:pic>
      <p:sp>
        <p:nvSpPr>
          <p:cNvPr id="6" name="Text Placeholder">
            <a:extLst>
              <a:ext uri="{FF2B5EF4-FFF2-40B4-BE49-F238E27FC236}">
                <a16:creationId xmlns:a16="http://schemas.microsoft.com/office/drawing/2014/main" id="{9F259361-7A5C-7849-877A-D66A0093DF24}"/>
              </a:ext>
            </a:extLst>
          </p:cNvPr>
          <p:cNvSpPr txBox="1">
            <a:spLocks/>
          </p:cNvSpPr>
          <p:nvPr/>
        </p:nvSpPr>
        <p:spPr>
          <a:xfrm>
            <a:off x="503999" y="1620000"/>
            <a:ext cx="6635355" cy="4716000"/>
          </a:xfrm>
          <a:prstGeom prst="rect">
            <a:avLst/>
          </a:prstGeom>
        </p:spPr>
        <p:txBody>
          <a:bodyPr/>
          <a:lst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r>
              <a:rPr lang="en-US" sz="2400" dirty="0"/>
              <a:t>When you only care about </a:t>
            </a:r>
            <a:br>
              <a:rPr lang="en-US" sz="2400" dirty="0"/>
            </a:br>
            <a:r>
              <a:rPr lang="en-US" sz="2400" dirty="0"/>
              <a:t>one instance* on one node </a:t>
            </a:r>
            <a:br>
              <a:rPr lang="en-US" sz="2400" dirty="0"/>
            </a:br>
            <a:r>
              <a:rPr lang="en-US" sz="2400" dirty="0"/>
              <a:t>then this is your solution</a:t>
            </a:r>
          </a:p>
          <a:p>
            <a:endParaRPr lang="en-US" sz="2400" dirty="0"/>
          </a:p>
          <a:p>
            <a:pPr algn="r"/>
            <a:r>
              <a:rPr lang="en-US" sz="1400" dirty="0"/>
              <a:t>*of your whole application – it can include many services</a:t>
            </a:r>
          </a:p>
        </p:txBody>
      </p:sp>
    </p:spTree>
    <p:extLst>
      <p:ext uri="{BB962C8B-B14F-4D97-AF65-F5344CB8AC3E}">
        <p14:creationId xmlns:p14="http://schemas.microsoft.com/office/powerpoint/2010/main" val="13216781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p:cNvSpPr>
            <a:spLocks noGrp="1"/>
          </p:cNvSpPr>
          <p:nvPr>
            <p:ph type="title"/>
          </p:nvPr>
        </p:nvSpPr>
        <p:spPr>
          <a:xfrm>
            <a:off x="504001" y="504000"/>
            <a:ext cx="11186476" cy="369332"/>
          </a:xfrm>
        </p:spPr>
        <p:txBody>
          <a:bodyPr/>
          <a:lstStyle/>
          <a:p>
            <a:r>
              <a:rPr lang="en-US" dirty="0"/>
              <a:t>Container orchestration</a:t>
            </a:r>
          </a:p>
        </p:txBody>
      </p:sp>
      <p:sp>
        <p:nvSpPr>
          <p:cNvPr id="5" name="Text Placeholder">
            <a:extLst>
              <a:ext uri="{FF2B5EF4-FFF2-40B4-BE49-F238E27FC236}">
                <a16:creationId xmlns:a16="http://schemas.microsoft.com/office/drawing/2014/main" id="{6D7E3238-71BF-164A-AA4C-458836A293AD}"/>
              </a:ext>
            </a:extLst>
          </p:cNvPr>
          <p:cNvSpPr txBox="1">
            <a:spLocks/>
          </p:cNvSpPr>
          <p:nvPr/>
        </p:nvSpPr>
        <p:spPr>
          <a:xfrm>
            <a:off x="503999" y="1620000"/>
            <a:ext cx="11186477" cy="4716000"/>
          </a:xfrm>
          <a:prstGeom prst="rect">
            <a:avLst/>
          </a:prstGeom>
        </p:spPr>
        <p:txBody>
          <a:bodyPr/>
          <a:lst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lvl="1"/>
            <a:r>
              <a:rPr lang="en-US" dirty="0"/>
              <a:t>K8S</a:t>
            </a:r>
          </a:p>
          <a:p>
            <a:pPr lvl="1"/>
            <a:r>
              <a:rPr lang="en-US" dirty="0"/>
              <a:t>Mesos/Marathon</a:t>
            </a:r>
          </a:p>
          <a:p>
            <a:pPr lvl="1"/>
            <a:r>
              <a:rPr lang="en-US" dirty="0"/>
              <a:t>Docker Swarm</a:t>
            </a:r>
          </a:p>
          <a:p>
            <a:pPr lvl="1"/>
            <a:endParaRPr lang="en-US" dirty="0"/>
          </a:p>
          <a:p>
            <a:pPr marL="0" lvl="1" indent="0">
              <a:buNone/>
            </a:pPr>
            <a:endParaRPr lang="en-US" dirty="0"/>
          </a:p>
        </p:txBody>
      </p:sp>
      <p:pic>
        <p:nvPicPr>
          <p:cNvPr id="4" name="Picture 3">
            <a:extLst>
              <a:ext uri="{FF2B5EF4-FFF2-40B4-BE49-F238E27FC236}">
                <a16:creationId xmlns:a16="http://schemas.microsoft.com/office/drawing/2014/main" id="{A4392D6C-6518-3B4A-B144-2CDB63592279}"/>
              </a:ext>
            </a:extLst>
          </p:cNvPr>
          <p:cNvPicPr>
            <a:picLocks noChangeAspect="1"/>
          </p:cNvPicPr>
          <p:nvPr/>
        </p:nvPicPr>
        <p:blipFill>
          <a:blip r:embed="rId2"/>
          <a:stretch>
            <a:fillRect/>
          </a:stretch>
        </p:blipFill>
        <p:spPr>
          <a:xfrm>
            <a:off x="6870700" y="764865"/>
            <a:ext cx="4503737" cy="4503737"/>
          </a:xfrm>
          <a:prstGeom prst="rect">
            <a:avLst/>
          </a:prstGeom>
        </p:spPr>
      </p:pic>
    </p:spTree>
    <p:extLst>
      <p:ext uri="{BB962C8B-B14F-4D97-AF65-F5344CB8AC3E}">
        <p14:creationId xmlns:p14="http://schemas.microsoft.com/office/powerpoint/2010/main" val="7633340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ivider"/>
          <p:cNvSpPr>
            <a:spLocks noGrp="1"/>
          </p:cNvSpPr>
          <p:nvPr>
            <p:ph type="ctrTitle"/>
          </p:nvPr>
        </p:nvSpPr>
        <p:spPr/>
        <p:txBody>
          <a:bodyPr/>
          <a:lstStyle/>
          <a:p>
            <a:r>
              <a:rPr lang="en-US" dirty="0"/>
              <a:t>Divider </a:t>
            </a:r>
            <a:r>
              <a:rPr lang="en-US" dirty="0">
                <a:solidFill>
                  <a:schemeClr val="accent1"/>
                </a:solidFill>
              </a:rPr>
              <a:t>page</a:t>
            </a:r>
            <a:endParaRPr lang="en-US" dirty="0"/>
          </a:p>
        </p:txBody>
      </p:sp>
      <p:pic>
        <p:nvPicPr>
          <p:cNvPr id="6" name="Illustration" descr="Example of an illustration " title="Illustration for divider page"/>
          <p:cNvPicPr>
            <a:picLocks noGrp="1" noChangeAspect="1"/>
          </p:cNvPicPr>
          <p:nvPr>
            <p:ph type="pic" sz="quarter" idx="12"/>
          </p:nvPr>
        </p:nvPicPr>
        <p:blipFill>
          <a:blip r:embed="rId2">
            <a:extLst>
              <a:ext uri="{28A0092B-C50C-407E-A947-70E740481C1C}">
                <a14:useLocalDpi xmlns:a14="http://schemas.microsoft.com/office/drawing/2010/main"/>
              </a:ext>
            </a:extLst>
          </a:blip>
          <a:srcRect t="3112" b="3112"/>
          <a:stretch>
            <a:fillRect/>
          </a:stretch>
        </p:blipFill>
        <p:spPr bwMode="invGray">
          <a:xfrm>
            <a:off x="0" y="3427200"/>
            <a:ext cx="12195175" cy="3430800"/>
          </a:xfrm>
        </p:spPr>
      </p:pic>
    </p:spTree>
    <p:extLst>
      <p:ext uri="{BB962C8B-B14F-4D97-AF65-F5344CB8AC3E}">
        <p14:creationId xmlns:p14="http://schemas.microsoft.com/office/powerpoint/2010/main" val="15154238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ivider"/>
          <p:cNvSpPr>
            <a:spLocks noGrp="1"/>
          </p:cNvSpPr>
          <p:nvPr>
            <p:ph type="ctrTitle"/>
          </p:nvPr>
        </p:nvSpPr>
        <p:spPr/>
        <p:txBody>
          <a:bodyPr/>
          <a:lstStyle/>
          <a:p>
            <a:r>
              <a:rPr lang="en-US" dirty="0">
                <a:solidFill>
                  <a:schemeClr val="accent1"/>
                </a:solidFill>
              </a:rPr>
              <a:t>Smarter</a:t>
            </a:r>
            <a:r>
              <a:rPr lang="en-US" dirty="0"/>
              <a:t> deployments in Kubernetes</a:t>
            </a:r>
          </a:p>
        </p:txBody>
      </p:sp>
      <p:pic>
        <p:nvPicPr>
          <p:cNvPr id="6" name="Illustration" descr="Example of an illustration " title="Illustration for divider page"/>
          <p:cNvPicPr>
            <a:picLocks noGrp="1" noChangeAspect="1"/>
          </p:cNvPicPr>
          <p:nvPr>
            <p:ph type="pic" sz="quarter" idx="12"/>
          </p:nvPr>
        </p:nvPicPr>
        <p:blipFill>
          <a:blip r:embed="rId2">
            <a:extLst>
              <a:ext uri="{28A0092B-C50C-407E-A947-70E740481C1C}">
                <a14:useLocalDpi xmlns:a14="http://schemas.microsoft.com/office/drawing/2010/main"/>
              </a:ext>
            </a:extLst>
          </a:blip>
          <a:srcRect t="3112" b="3112"/>
          <a:stretch>
            <a:fillRect/>
          </a:stretch>
        </p:blipFill>
        <p:spPr bwMode="invGray">
          <a:xfrm>
            <a:off x="0" y="3427200"/>
            <a:ext cx="12195175" cy="3430800"/>
          </a:xfrm>
        </p:spPr>
      </p:pic>
    </p:spTree>
    <p:extLst>
      <p:ext uri="{BB962C8B-B14F-4D97-AF65-F5344CB8AC3E}">
        <p14:creationId xmlns:p14="http://schemas.microsoft.com/office/powerpoint/2010/main" val="3329515361"/>
      </p:ext>
    </p:extLst>
  </p:cSld>
  <p:clrMapOvr>
    <a:masterClrMapping/>
  </p:clrMapOvr>
</p:sld>
</file>

<file path=ppt/theme/theme1.xml><?xml version="1.0" encoding="utf-8"?>
<a:theme xmlns:a="http://schemas.openxmlformats.org/drawingml/2006/main" name="SAP Hybris 2018 16x9 black">
  <a:themeElements>
    <a:clrScheme name="SAP_colors_2017">
      <a:dk1>
        <a:srgbClr val="000000"/>
      </a:dk1>
      <a:lt1>
        <a:srgbClr val="FFFFFF"/>
      </a:lt1>
      <a:dk2>
        <a:srgbClr val="CCCCCC"/>
      </a:dk2>
      <a:lt2>
        <a:srgbClr val="999999"/>
      </a:lt2>
      <a:accent1>
        <a:srgbClr val="F0AB00"/>
      </a:accent1>
      <a:accent2>
        <a:srgbClr val="666666"/>
      </a:accent2>
      <a:accent3>
        <a:srgbClr val="008FD3"/>
      </a:accent3>
      <a:accent4>
        <a:srgbClr val="4FB81C"/>
      </a:accent4>
      <a:accent5>
        <a:srgbClr val="E35500"/>
      </a:accent5>
      <a:accent6>
        <a:srgbClr val="970A82"/>
      </a:accent6>
      <a:hlink>
        <a:srgbClr val="008FD3"/>
      </a:hlink>
      <a:folHlink>
        <a:srgbClr val="008FD3"/>
      </a:folHlink>
    </a:clrScheme>
    <a:fontScheme name="SAP Fonts">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noFill/>
        <a:ln w="25400" algn="ctr">
          <a:solidFill>
            <a:schemeClr val="tx1"/>
          </a:solidFill>
          <a:miter lim="800000"/>
          <a:headEnd/>
          <a:tailEnd/>
        </a:ln>
      </a:spPr>
      <a:bodyPr lIns="90000" tIns="72000" rIns="90000" bIns="72000" rtlCol="0" anchor="ctr"/>
      <a:lstStyle>
        <a:defPPr marR="0" algn="ctr" defTabSz="914400" eaLnBrk="1" fontAlgn="base" latinLnBrk="0" hangingPunct="1">
          <a:lnSpc>
            <a:spcPct val="100000"/>
          </a:lnSpc>
          <a:spcBef>
            <a:spcPct val="50000"/>
          </a:spcBef>
          <a:spcAft>
            <a:spcPct val="0"/>
          </a:spcAft>
          <a:buClr>
            <a:srgbClr val="F0AB00"/>
          </a:buClr>
          <a:buSzPct val="80000"/>
          <a:tabLst/>
          <a:defRPr kumimoji="0" sz="1800" b="0" i="0" u="none" strike="noStrike" kern="0" cap="none" spc="0" normalizeH="0" baseline="0" noProof="0" dirty="0" err="1" smtClean="0">
            <a:ln>
              <a:noFill/>
            </a:ln>
            <a:effectLst/>
            <a:uLnTx/>
            <a:uFillTx/>
            <a:ea typeface="Arial Unicode MS" pitchFamily="34" charset="-128"/>
            <a:cs typeface="Arial Unicode MS" pitchFamily="34" charset="-128"/>
          </a:defRPr>
        </a:defPPr>
      </a:lstStyle>
    </a:spDef>
    <a:lnDef>
      <a:spPr>
        <a:ln w="25400">
          <a:solidFill>
            <a:schemeClr val="tx1"/>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fontAlgn="base">
          <a:spcBef>
            <a:spcPct val="50000"/>
          </a:spcBef>
          <a:spcAft>
            <a:spcPct val="0"/>
          </a:spcAft>
          <a:buClr>
            <a:srgbClr val="F0AB00"/>
          </a:buClr>
          <a:buSzPct val="80000"/>
          <a:defRPr sz="1800" kern="0" dirty="0" err="1" smtClean="0">
            <a:ea typeface="Arial Unicode MS" pitchFamily="34" charset="-128"/>
            <a:cs typeface="Arial Unicode MS" pitchFamily="34" charset="-128"/>
          </a:defRPr>
        </a:defPPr>
      </a:lstStyle>
    </a:txDef>
  </a:objectDefaults>
  <a:extraClrSchemeLst/>
  <a:extLst>
    <a:ext uri="{05A4C25C-085E-4340-85A3-A5531E510DB2}">
      <thm15:themeFamily xmlns:thm15="http://schemas.microsoft.com/office/thememl/2012/main" name="Prezentacja1" id="{AFD506F8-794B-D14D-A9E5-F42DC1EF521A}" vid="{55029518-3ED1-464D-B627-27BD7444CBE0}"/>
    </a:ext>
  </a:extLst>
</a:theme>
</file>

<file path=ppt/theme/theme2.xml><?xml version="1.0" encoding="utf-8"?>
<a:theme xmlns:a="http://schemas.openxmlformats.org/drawingml/2006/main" name="Office Theme">
  <a:themeElements>
    <a:clrScheme name="SAP_Colors2011_1.1">
      <a:dk1>
        <a:srgbClr val="000000"/>
      </a:dk1>
      <a:lt1>
        <a:srgbClr val="FFFFFF"/>
      </a:lt1>
      <a:dk2>
        <a:srgbClr val="0076CB"/>
      </a:dk2>
      <a:lt2>
        <a:srgbClr val="CCCCCC"/>
      </a:lt2>
      <a:accent1>
        <a:srgbClr val="F0AB00"/>
      </a:accent1>
      <a:accent2>
        <a:srgbClr val="666666"/>
      </a:accent2>
      <a:accent3>
        <a:srgbClr val="0076CB"/>
      </a:accent3>
      <a:accent4>
        <a:srgbClr val="4FB81C"/>
      </a:accent4>
      <a:accent5>
        <a:srgbClr val="E35500"/>
      </a:accent5>
      <a:accent6>
        <a:srgbClr val="760A85"/>
      </a:accent6>
      <a:hlink>
        <a:srgbClr val="666666"/>
      </a:hlink>
      <a:folHlink>
        <a:srgbClr val="CCCCCC"/>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SAP_Colors2011">
      <a:dk1>
        <a:srgbClr val="000000"/>
      </a:dk1>
      <a:lt1>
        <a:srgbClr val="FFFFFF"/>
      </a:lt1>
      <a:dk2>
        <a:srgbClr val="00AFE3"/>
      </a:dk2>
      <a:lt2>
        <a:srgbClr val="CCCCCC"/>
      </a:lt2>
      <a:accent1>
        <a:srgbClr val="FDB913"/>
      </a:accent1>
      <a:accent2>
        <a:srgbClr val="626366"/>
      </a:accent2>
      <a:accent3>
        <a:srgbClr val="0082C9"/>
      </a:accent3>
      <a:accent4>
        <a:srgbClr val="4BBE44"/>
      </a:accent4>
      <a:accent5>
        <a:srgbClr val="B1D249"/>
      </a:accent5>
      <a:accent6>
        <a:srgbClr val="80298F"/>
      </a:accent6>
      <a:hlink>
        <a:srgbClr val="04357B"/>
      </a:hlink>
      <a:folHlink>
        <a:srgbClr val="999999"/>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SAP Hybris 2018 16x9 black</Template>
  <TotalTime>314</TotalTime>
  <Words>462</Words>
  <Application>Microsoft Macintosh PowerPoint</Application>
  <PresentationFormat>Custom</PresentationFormat>
  <Paragraphs>70</Paragraphs>
  <Slides>19</Slides>
  <Notes>3</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19</vt:i4>
      </vt:variant>
    </vt:vector>
  </HeadingPairs>
  <TitlesOfParts>
    <vt:vector size="26" baseType="lpstr">
      <vt:lpstr>Arial Unicode MS</vt:lpstr>
      <vt:lpstr>Arial</vt:lpstr>
      <vt:lpstr>Courier New</vt:lpstr>
      <vt:lpstr>Symbol</vt:lpstr>
      <vt:lpstr>wingdings</vt:lpstr>
      <vt:lpstr>wingdings</vt:lpstr>
      <vt:lpstr>SAP Hybris 2018 16x9 black</vt:lpstr>
      <vt:lpstr>Devops Community Chapter 2 Czyli: jak przestałem klikać I pokochałem automatyzację</vt:lpstr>
      <vt:lpstr> </vt:lpstr>
      <vt:lpstr>Agenda</vt:lpstr>
      <vt:lpstr>In VM world</vt:lpstr>
      <vt:lpstr>Docker</vt:lpstr>
      <vt:lpstr>Docker Compose</vt:lpstr>
      <vt:lpstr>Container orchestration</vt:lpstr>
      <vt:lpstr>Divider page</vt:lpstr>
      <vt:lpstr>Smarter deployments in Kubernetes</vt:lpstr>
      <vt:lpstr>Slajdy od Tomków</vt:lpstr>
      <vt:lpstr>Helm – The package manager for Kubernetes</vt:lpstr>
      <vt:lpstr>What is Helm?</vt:lpstr>
      <vt:lpstr>Example Chart structure</vt:lpstr>
      <vt:lpstr>The helm repo</vt:lpstr>
      <vt:lpstr>Lets improve the previous deployments</vt:lpstr>
      <vt:lpstr>Some more advanced examples</vt:lpstr>
      <vt:lpstr>Monocular – The helm WebUI</vt:lpstr>
      <vt:lpstr>EFK – Complete logging solution</vt:lpstr>
      <vt:lpstr>Thank you.</vt:lpstr>
    </vt:vector>
  </TitlesOfParts>
  <Company/>
  <LinksUpToDate>false</LinksUpToDate>
  <SharedDoc>false</SharedDoc>
  <HyperlinksChanged>false</HyperlinksChanged>
  <AppVersion>16.0013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Goes Here and Here and Here</dc:title>
  <dc:creator>Blaszczyk, Jakub</dc:creator>
  <cp:keywords>2018/16:9/black</cp:keywords>
  <cp:lastModifiedBy>Microsoft Office User</cp:lastModifiedBy>
  <cp:revision>19</cp:revision>
  <dcterms:created xsi:type="dcterms:W3CDTF">2018-05-23T10:05:42Z</dcterms:created>
  <dcterms:modified xsi:type="dcterms:W3CDTF">2018-06-04T07:44:20Z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AdHocReviewCycleID">
    <vt:i4>1101452479</vt:i4>
  </property>
  <property fmtid="{D5CDD505-2E9C-101B-9397-08002B2CF9AE}" pid="3" name="_NewReviewCycle">
    <vt:lpwstr/>
  </property>
  <property fmtid="{D5CDD505-2E9C-101B-9397-08002B2CF9AE}" pid="4" name="_EmailSubject">
    <vt:lpwstr>SAP - PPT Exploration (Updated)</vt:lpwstr>
  </property>
  <property fmtid="{D5CDD505-2E9C-101B-9397-08002B2CF9AE}" pid="5" name="_AuthorEmail">
    <vt:lpwstr>heidi.bitz@sap.com</vt:lpwstr>
  </property>
  <property fmtid="{D5CDD505-2E9C-101B-9397-08002B2CF9AE}" pid="6" name="_AuthorEmailDisplayName">
    <vt:lpwstr>Bitz, Heidi</vt:lpwstr>
  </property>
  <property fmtid="{D5CDD505-2E9C-101B-9397-08002B2CF9AE}" pid="7" name="_PreviousAdHocReviewCycleID">
    <vt:i4>1357826825</vt:i4>
  </property>
</Properties>
</file>